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6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24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25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28.xml" ContentType="application/vnd.openxmlformats-officedocument.presentationml.notesSl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notesSlides/notesSlide34.xml" ContentType="application/vnd.openxmlformats-officedocument.presentationml.notesSl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notesSlides/notesSlide35.xml" ContentType="application/vnd.openxmlformats-officedocument.presentationml.notesSlid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notesSlides/notesSlide36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rts/chart95.xml" ContentType="application/vnd.openxmlformats-officedocument.drawingml.chart+xml"/>
  <Override PartName="/ppt/charts/style95.xml" ContentType="application/vnd.ms-office.chartstyle+xml"/>
  <Override PartName="/ppt/charts/colors95.xml" ContentType="application/vnd.ms-office.chartcolorstyle+xml"/>
  <Override PartName="/ppt/charts/chart96.xml" ContentType="application/vnd.openxmlformats-officedocument.drawingml.chart+xml"/>
  <Override PartName="/ppt/charts/style96.xml" ContentType="application/vnd.ms-office.chartstyle+xml"/>
  <Override PartName="/ppt/charts/colors96.xml" ContentType="application/vnd.ms-office.chartcolorstyle+xml"/>
  <Override PartName="/ppt/charts/chart97.xml" ContentType="application/vnd.openxmlformats-officedocument.drawingml.chart+xml"/>
  <Override PartName="/ppt/charts/style97.xml" ContentType="application/vnd.ms-office.chartstyle+xml"/>
  <Override PartName="/ppt/charts/colors97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98.xml" ContentType="application/vnd.openxmlformats-officedocument.drawingml.chart+xml"/>
  <Override PartName="/ppt/charts/style98.xml" ContentType="application/vnd.ms-office.chartstyle+xml"/>
  <Override PartName="/ppt/charts/colors98.xml" ContentType="application/vnd.ms-office.chartcolorstyle+xml"/>
  <Override PartName="/ppt/charts/chart99.xml" ContentType="application/vnd.openxmlformats-officedocument.drawingml.chart+xml"/>
  <Override PartName="/ppt/charts/style99.xml" ContentType="application/vnd.ms-office.chartstyle+xml"/>
  <Override PartName="/ppt/charts/colors99.xml" ContentType="application/vnd.ms-office.chartcolorstyle+xml"/>
  <Override PartName="/ppt/charts/chart100.xml" ContentType="application/vnd.openxmlformats-officedocument.drawingml.chart+xml"/>
  <Override PartName="/ppt/charts/style100.xml" ContentType="application/vnd.ms-office.chartstyle+xml"/>
  <Override PartName="/ppt/charts/colors100.xml" ContentType="application/vnd.ms-office.chartcolorstyle+xml"/>
  <Override PartName="/ppt/charts/chart101.xml" ContentType="application/vnd.openxmlformats-officedocument.drawingml.chart+xml"/>
  <Override PartName="/ppt/charts/style101.xml" ContentType="application/vnd.ms-office.chartstyle+xml"/>
  <Override PartName="/ppt/charts/colors101.xml" ContentType="application/vnd.ms-office.chartcolorstyle+xml"/>
  <Override PartName="/ppt/charts/chart102.xml" ContentType="application/vnd.openxmlformats-officedocument.drawingml.chart+xml"/>
  <Override PartName="/ppt/charts/style102.xml" ContentType="application/vnd.ms-office.chartstyle+xml"/>
  <Override PartName="/ppt/charts/colors102.xml" ContentType="application/vnd.ms-office.chartcolorstyle+xml"/>
  <Override PartName="/ppt/charts/chart103.xml" ContentType="application/vnd.openxmlformats-officedocument.drawingml.chart+xml"/>
  <Override PartName="/ppt/charts/style103.xml" ContentType="application/vnd.ms-office.chartstyle+xml"/>
  <Override PartName="/ppt/charts/colors103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04.xml" ContentType="application/vnd.openxmlformats-officedocument.drawingml.chart+xml"/>
  <Override PartName="/ppt/charts/style104.xml" ContentType="application/vnd.ms-office.chartstyle+xml"/>
  <Override PartName="/ppt/charts/colors104.xml" ContentType="application/vnd.ms-office.chartcolorstyle+xml"/>
  <Override PartName="/ppt/charts/chart105.xml" ContentType="application/vnd.openxmlformats-officedocument.drawingml.chart+xml"/>
  <Override PartName="/ppt/charts/style105.xml" ContentType="application/vnd.ms-office.chartstyle+xml"/>
  <Override PartName="/ppt/charts/colors105.xml" ContentType="application/vnd.ms-office.chartcolorstyle+xml"/>
  <Override PartName="/ppt/charts/chart106.xml" ContentType="application/vnd.openxmlformats-officedocument.drawingml.chart+xml"/>
  <Override PartName="/ppt/charts/style106.xml" ContentType="application/vnd.ms-office.chartstyle+xml"/>
  <Override PartName="/ppt/charts/colors106.xml" ContentType="application/vnd.ms-office.chartcolorstyle+xml"/>
  <Override PartName="/ppt/charts/chart107.xml" ContentType="application/vnd.openxmlformats-officedocument.drawingml.chart+xml"/>
  <Override PartName="/ppt/charts/style107.xml" ContentType="application/vnd.ms-office.chartstyle+xml"/>
  <Override PartName="/ppt/charts/colors107.xml" ContentType="application/vnd.ms-office.chartcolorstyle+xml"/>
  <Override PartName="/ppt/charts/chart108.xml" ContentType="application/vnd.openxmlformats-officedocument.drawingml.chart+xml"/>
  <Override PartName="/ppt/charts/style108.xml" ContentType="application/vnd.ms-office.chartstyle+xml"/>
  <Override PartName="/ppt/charts/colors108.xml" ContentType="application/vnd.ms-office.chartcolorstyle+xml"/>
  <Override PartName="/ppt/charts/chart109.xml" ContentType="application/vnd.openxmlformats-officedocument.drawingml.chart+xml"/>
  <Override PartName="/ppt/charts/style109.xml" ContentType="application/vnd.ms-office.chartstyle+xml"/>
  <Override PartName="/ppt/charts/colors109.xml" ContentType="application/vnd.ms-office.chartcolorstyle+xml"/>
  <Override PartName="/ppt/charts/chart110.xml" ContentType="application/vnd.openxmlformats-officedocument.drawingml.chart+xml"/>
  <Override PartName="/ppt/charts/style110.xml" ContentType="application/vnd.ms-office.chartstyle+xml"/>
  <Override PartName="/ppt/charts/colors110.xml" ContentType="application/vnd.ms-office.chartcolorstyle+xml"/>
  <Override PartName="/ppt/charts/chart111.xml" ContentType="application/vnd.openxmlformats-officedocument.drawingml.chart+xml"/>
  <Override PartName="/ppt/charts/style111.xml" ContentType="application/vnd.ms-office.chartstyle+xml"/>
  <Override PartName="/ppt/charts/colors111.xml" ContentType="application/vnd.ms-office.chartcolorstyle+xml"/>
  <Override PartName="/ppt/charts/chart112.xml" ContentType="application/vnd.openxmlformats-officedocument.drawingml.chart+xml"/>
  <Override PartName="/ppt/charts/style112.xml" ContentType="application/vnd.ms-office.chartstyle+xml"/>
  <Override PartName="/ppt/charts/colors112.xml" ContentType="application/vnd.ms-office.chartcolorstyle+xml"/>
  <Override PartName="/ppt/charts/chart113.xml" ContentType="application/vnd.openxmlformats-officedocument.drawingml.chart+xml"/>
  <Override PartName="/ppt/charts/style113.xml" ContentType="application/vnd.ms-office.chartstyle+xml"/>
  <Override PartName="/ppt/charts/colors113.xml" ContentType="application/vnd.ms-office.chartcolorstyle+xml"/>
  <Override PartName="/ppt/charts/chart114.xml" ContentType="application/vnd.openxmlformats-officedocument.drawingml.chart+xml"/>
  <Override PartName="/ppt/charts/style114.xml" ContentType="application/vnd.ms-office.chartstyle+xml"/>
  <Override PartName="/ppt/charts/colors114.xml" ContentType="application/vnd.ms-office.chartcolorstyle+xml"/>
  <Override PartName="/ppt/notesSlides/notesSlide44.xml" ContentType="application/vnd.openxmlformats-officedocument.presentationml.notesSlide+xml"/>
  <Override PartName="/ppt/charts/chart115.xml" ContentType="application/vnd.openxmlformats-officedocument.drawingml.chart+xml"/>
  <Override PartName="/ppt/charts/style115.xml" ContentType="application/vnd.ms-office.chartstyle+xml"/>
  <Override PartName="/ppt/charts/colors115.xml" ContentType="application/vnd.ms-office.chartcolorstyle+xml"/>
  <Override PartName="/ppt/charts/chart116.xml" ContentType="application/vnd.openxmlformats-officedocument.drawingml.chart+xml"/>
  <Override PartName="/ppt/charts/style116.xml" ContentType="application/vnd.ms-office.chartstyle+xml"/>
  <Override PartName="/ppt/charts/colors116.xml" ContentType="application/vnd.ms-office.chartcolorstyle+xml"/>
  <Override PartName="/ppt/charts/chart117.xml" ContentType="application/vnd.openxmlformats-officedocument.drawingml.chart+xml"/>
  <Override PartName="/ppt/charts/style117.xml" ContentType="application/vnd.ms-office.chartstyle+xml"/>
  <Override PartName="/ppt/charts/colors117.xml" ContentType="application/vnd.ms-office.chartcolorstyle+xml"/>
  <Override PartName="/ppt/charts/chart118.xml" ContentType="application/vnd.openxmlformats-officedocument.drawingml.chart+xml"/>
  <Override PartName="/ppt/charts/style118.xml" ContentType="application/vnd.ms-office.chartstyle+xml"/>
  <Override PartName="/ppt/charts/colors118.xml" ContentType="application/vnd.ms-office.chartcolorstyle+xml"/>
  <Override PartName="/ppt/notesSlides/notesSlide45.xml" ContentType="application/vnd.openxmlformats-officedocument.presentationml.notesSlide+xml"/>
  <Override PartName="/ppt/charts/chart119.xml" ContentType="application/vnd.openxmlformats-officedocument.drawingml.chart+xml"/>
  <Override PartName="/ppt/charts/style119.xml" ContentType="application/vnd.ms-office.chartstyle+xml"/>
  <Override PartName="/ppt/charts/colors119.xml" ContentType="application/vnd.ms-office.chartcolorstyle+xml"/>
  <Override PartName="/ppt/charts/chart120.xml" ContentType="application/vnd.openxmlformats-officedocument.drawingml.chart+xml"/>
  <Override PartName="/ppt/charts/style120.xml" ContentType="application/vnd.ms-office.chartstyle+xml"/>
  <Override PartName="/ppt/charts/colors120.xml" ContentType="application/vnd.ms-office.chartcolorstyle+xml"/>
  <Override PartName="/ppt/charts/chart121.xml" ContentType="application/vnd.openxmlformats-officedocument.drawingml.chart+xml"/>
  <Override PartName="/ppt/charts/style121.xml" ContentType="application/vnd.ms-office.chartstyle+xml"/>
  <Override PartName="/ppt/charts/colors121.xml" ContentType="application/vnd.ms-office.chartcolorstyle+xml"/>
  <Override PartName="/ppt/charts/chart122.xml" ContentType="application/vnd.openxmlformats-officedocument.drawingml.chart+xml"/>
  <Override PartName="/ppt/charts/style122.xml" ContentType="application/vnd.ms-office.chartstyle+xml"/>
  <Override PartName="/ppt/charts/colors122.xml" ContentType="application/vnd.ms-office.chartcolorstyle+xml"/>
  <Override PartName="/ppt/notesSlides/notesSlide46.xml" ContentType="application/vnd.openxmlformats-officedocument.presentationml.notesSlide+xml"/>
  <Override PartName="/ppt/charts/chart123.xml" ContentType="application/vnd.openxmlformats-officedocument.drawingml.chart+xml"/>
  <Override PartName="/ppt/charts/style123.xml" ContentType="application/vnd.ms-office.chartstyle+xml"/>
  <Override PartName="/ppt/charts/colors123.xml" ContentType="application/vnd.ms-office.chartcolorstyle+xml"/>
  <Override PartName="/ppt/charts/chart124.xml" ContentType="application/vnd.openxmlformats-officedocument.drawingml.chart+xml"/>
  <Override PartName="/ppt/charts/style124.xml" ContentType="application/vnd.ms-office.chartstyle+xml"/>
  <Override PartName="/ppt/charts/colors124.xml" ContentType="application/vnd.ms-office.chartcolorstyle+xml"/>
  <Override PartName="/ppt/charts/chart125.xml" ContentType="application/vnd.openxmlformats-officedocument.drawingml.chart+xml"/>
  <Override PartName="/ppt/charts/style125.xml" ContentType="application/vnd.ms-office.chartstyle+xml"/>
  <Override PartName="/ppt/charts/colors125.xml" ContentType="application/vnd.ms-office.chartcolorstyle+xml"/>
  <Override PartName="/ppt/charts/chart126.xml" ContentType="application/vnd.openxmlformats-officedocument.drawingml.chart+xml"/>
  <Override PartName="/ppt/charts/style126.xml" ContentType="application/vnd.ms-office.chartstyle+xml"/>
  <Override PartName="/ppt/charts/colors126.xml" ContentType="application/vnd.ms-office.chartcolorstyle+xml"/>
  <Override PartName="/ppt/charts/chart127.xml" ContentType="application/vnd.openxmlformats-officedocument.drawingml.chart+xml"/>
  <Override PartName="/ppt/charts/style127.xml" ContentType="application/vnd.ms-office.chartstyle+xml"/>
  <Override PartName="/ppt/charts/colors127.xml" ContentType="application/vnd.ms-office.chartcolorstyle+xml"/>
  <Override PartName="/ppt/charts/chart128.xml" ContentType="application/vnd.openxmlformats-officedocument.drawingml.chart+xml"/>
  <Override PartName="/ppt/charts/style128.xml" ContentType="application/vnd.ms-office.chartstyle+xml"/>
  <Override PartName="/ppt/charts/colors128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29.xml" ContentType="application/vnd.openxmlformats-officedocument.drawingml.chart+xml"/>
  <Override PartName="/ppt/charts/style129.xml" ContentType="application/vnd.ms-office.chartstyle+xml"/>
  <Override PartName="/ppt/charts/colors129.xml" ContentType="application/vnd.ms-office.chartcolorstyle+xml"/>
  <Override PartName="/ppt/charts/chart130.xml" ContentType="application/vnd.openxmlformats-officedocument.drawingml.chart+xml"/>
  <Override PartName="/ppt/charts/style130.xml" ContentType="application/vnd.ms-office.chartstyle+xml"/>
  <Override PartName="/ppt/charts/colors130.xml" ContentType="application/vnd.ms-office.chartcolorstyle+xml"/>
  <Override PartName="/ppt/charts/chart131.xml" ContentType="application/vnd.openxmlformats-officedocument.drawingml.chart+xml"/>
  <Override PartName="/ppt/charts/style131.xml" ContentType="application/vnd.ms-office.chartstyle+xml"/>
  <Override PartName="/ppt/charts/colors131.xml" ContentType="application/vnd.ms-office.chartcolorstyle+xml"/>
  <Override PartName="/ppt/notesSlides/notesSlide49.xml" ContentType="application/vnd.openxmlformats-officedocument.presentationml.notesSlide+xml"/>
  <Override PartName="/ppt/charts/chart132.xml" ContentType="application/vnd.openxmlformats-officedocument.drawingml.chart+xml"/>
  <Override PartName="/ppt/charts/style132.xml" ContentType="application/vnd.ms-office.chartstyle+xml"/>
  <Override PartName="/ppt/charts/colors132.xml" ContentType="application/vnd.ms-office.chartcolorstyle+xml"/>
  <Override PartName="/ppt/charts/chart133.xml" ContentType="application/vnd.openxmlformats-officedocument.drawingml.chart+xml"/>
  <Override PartName="/ppt/charts/style133.xml" ContentType="application/vnd.ms-office.chartstyle+xml"/>
  <Override PartName="/ppt/charts/colors133.xml" ContentType="application/vnd.ms-office.chartcolorstyle+xml"/>
  <Override PartName="/ppt/charts/chart134.xml" ContentType="application/vnd.openxmlformats-officedocument.drawingml.chart+xml"/>
  <Override PartName="/ppt/charts/style134.xml" ContentType="application/vnd.ms-office.chartstyle+xml"/>
  <Override PartName="/ppt/charts/colors134.xml" ContentType="application/vnd.ms-office.chartcolorstyle+xml"/>
  <Override PartName="/ppt/notesSlides/notesSlide50.xml" ContentType="application/vnd.openxmlformats-officedocument.presentationml.notesSlide+xml"/>
  <Override PartName="/ppt/charts/chart135.xml" ContentType="application/vnd.openxmlformats-officedocument.drawingml.chart+xml"/>
  <Override PartName="/ppt/charts/style135.xml" ContentType="application/vnd.ms-office.chartstyle+xml"/>
  <Override PartName="/ppt/charts/colors135.xml" ContentType="application/vnd.ms-office.chartcolorstyle+xml"/>
  <Override PartName="/ppt/charts/chart136.xml" ContentType="application/vnd.openxmlformats-officedocument.drawingml.chart+xml"/>
  <Override PartName="/ppt/charts/style136.xml" ContentType="application/vnd.ms-office.chartstyle+xml"/>
  <Override PartName="/ppt/charts/colors136.xml" ContentType="application/vnd.ms-office.chartcolorstyle+xml"/>
  <Override PartName="/ppt/charts/chart137.xml" ContentType="application/vnd.openxmlformats-officedocument.drawingml.chart+xml"/>
  <Override PartName="/ppt/charts/style137.xml" ContentType="application/vnd.ms-office.chartstyle+xml"/>
  <Override PartName="/ppt/charts/colors137.xml" ContentType="application/vnd.ms-office.chartcolorstyle+xml"/>
  <Override PartName="/ppt/charts/chart138.xml" ContentType="application/vnd.openxmlformats-officedocument.drawingml.chart+xml"/>
  <Override PartName="/ppt/charts/style138.xml" ContentType="application/vnd.ms-office.chartstyle+xml"/>
  <Override PartName="/ppt/charts/colors138.xml" ContentType="application/vnd.ms-office.chartcolorstyle+xml"/>
  <Override PartName="/ppt/charts/chart139.xml" ContentType="application/vnd.openxmlformats-officedocument.drawingml.chart+xml"/>
  <Override PartName="/ppt/charts/style139.xml" ContentType="application/vnd.ms-office.chartstyle+xml"/>
  <Override PartName="/ppt/charts/colors139.xml" ContentType="application/vnd.ms-office.chartcolorstyle+xml"/>
  <Override PartName="/ppt/charts/chart140.xml" ContentType="application/vnd.openxmlformats-officedocument.drawingml.chart+xml"/>
  <Override PartName="/ppt/charts/style140.xml" ContentType="application/vnd.ms-office.chartstyle+xml"/>
  <Override PartName="/ppt/charts/colors140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141.xml" ContentType="application/vnd.openxmlformats-officedocument.drawingml.chart+xml"/>
  <Override PartName="/ppt/charts/style141.xml" ContentType="application/vnd.ms-office.chartstyle+xml"/>
  <Override PartName="/ppt/charts/colors141.xml" ContentType="application/vnd.ms-office.chartcolorstyle+xml"/>
  <Override PartName="/ppt/charts/chart142.xml" ContentType="application/vnd.openxmlformats-officedocument.drawingml.chart+xml"/>
  <Override PartName="/ppt/charts/style142.xml" ContentType="application/vnd.ms-office.chartstyle+xml"/>
  <Override PartName="/ppt/charts/colors142.xml" ContentType="application/vnd.ms-office.chartcolorstyle+xml"/>
  <Override PartName="/ppt/charts/chart143.xml" ContentType="application/vnd.openxmlformats-officedocument.drawingml.chart+xml"/>
  <Override PartName="/ppt/charts/style143.xml" ContentType="application/vnd.ms-office.chartstyle+xml"/>
  <Override PartName="/ppt/charts/colors143.xml" ContentType="application/vnd.ms-office.chartcolorstyle+xml"/>
  <Override PartName="/ppt/charts/chart144.xml" ContentType="application/vnd.openxmlformats-officedocument.drawingml.chart+xml"/>
  <Override PartName="/ppt/charts/style144.xml" ContentType="application/vnd.ms-office.chartstyle+xml"/>
  <Override PartName="/ppt/charts/colors144.xml" ContentType="application/vnd.ms-office.chartcolorstyle+xml"/>
  <Override PartName="/ppt/charts/chart145.xml" ContentType="application/vnd.openxmlformats-officedocument.drawingml.chart+xml"/>
  <Override PartName="/ppt/charts/style145.xml" ContentType="application/vnd.ms-office.chartstyle+xml"/>
  <Override PartName="/ppt/charts/colors145.xml" ContentType="application/vnd.ms-office.chartcolorstyle+xml"/>
  <Override PartName="/ppt/charts/chart146.xml" ContentType="application/vnd.openxmlformats-officedocument.drawingml.chart+xml"/>
  <Override PartName="/ppt/charts/style146.xml" ContentType="application/vnd.ms-office.chartstyle+xml"/>
  <Override PartName="/ppt/charts/colors146.xml" ContentType="application/vnd.ms-office.chartcolorstyle+xml"/>
  <Override PartName="/ppt/charts/chart147.xml" ContentType="application/vnd.openxmlformats-officedocument.drawingml.chart+xml"/>
  <Override PartName="/ppt/charts/style147.xml" ContentType="application/vnd.ms-office.chartstyle+xml"/>
  <Override PartName="/ppt/charts/colors147.xml" ContentType="application/vnd.ms-office.chartcolorstyle+xml"/>
  <Override PartName="/ppt/charts/chart148.xml" ContentType="application/vnd.openxmlformats-officedocument.drawingml.chart+xml"/>
  <Override PartName="/ppt/charts/style148.xml" ContentType="application/vnd.ms-office.chartstyle+xml"/>
  <Override PartName="/ppt/charts/colors148.xml" ContentType="application/vnd.ms-office.chartcolorstyle+xml"/>
  <Override PartName="/ppt/charts/chart149.xml" ContentType="application/vnd.openxmlformats-officedocument.drawingml.chart+xml"/>
  <Override PartName="/ppt/charts/style149.xml" ContentType="application/vnd.ms-office.chartstyle+xml"/>
  <Override PartName="/ppt/charts/colors149.xml" ContentType="application/vnd.ms-office.chartcolorstyle+xml"/>
  <Override PartName="/ppt/charts/chart150.xml" ContentType="application/vnd.openxmlformats-officedocument.drawingml.chart+xml"/>
  <Override PartName="/ppt/charts/style150.xml" ContentType="application/vnd.ms-office.chartstyle+xml"/>
  <Override PartName="/ppt/charts/colors150.xml" ContentType="application/vnd.ms-office.chartcolorstyle+xml"/>
  <Override PartName="/ppt/charts/chart151.xml" ContentType="application/vnd.openxmlformats-officedocument.drawingml.chart+xml"/>
  <Override PartName="/ppt/charts/style151.xml" ContentType="application/vnd.ms-office.chartstyle+xml"/>
  <Override PartName="/ppt/charts/colors151.xml" ContentType="application/vnd.ms-office.chartcolorstyle+xml"/>
  <Override PartName="/ppt/notesSlides/notesSlide55.xml" ContentType="application/vnd.openxmlformats-officedocument.presentationml.notesSlide+xml"/>
  <Override PartName="/ppt/charts/chart152.xml" ContentType="application/vnd.openxmlformats-officedocument.drawingml.chart+xml"/>
  <Override PartName="/ppt/charts/style152.xml" ContentType="application/vnd.ms-office.chartstyle+xml"/>
  <Override PartName="/ppt/charts/colors152.xml" ContentType="application/vnd.ms-office.chartcolorstyle+xml"/>
  <Override PartName="/ppt/charts/chart153.xml" ContentType="application/vnd.openxmlformats-officedocument.drawingml.chart+xml"/>
  <Override PartName="/ppt/charts/style153.xml" ContentType="application/vnd.ms-office.chartstyle+xml"/>
  <Override PartName="/ppt/charts/colors153.xml" ContentType="application/vnd.ms-office.chartcolorstyle+xml"/>
  <Override PartName="/ppt/charts/chart154.xml" ContentType="application/vnd.openxmlformats-officedocument.drawingml.chart+xml"/>
  <Override PartName="/ppt/charts/style154.xml" ContentType="application/vnd.ms-office.chartstyle+xml"/>
  <Override PartName="/ppt/charts/colors154.xml" ContentType="application/vnd.ms-office.chartcolorstyle+xml"/>
  <Override PartName="/ppt/charts/chart155.xml" ContentType="application/vnd.openxmlformats-officedocument.drawingml.chart+xml"/>
  <Override PartName="/ppt/charts/style155.xml" ContentType="application/vnd.ms-office.chartstyle+xml"/>
  <Override PartName="/ppt/charts/colors155.xml" ContentType="application/vnd.ms-office.chartcolorstyle+xml"/>
  <Override PartName="/ppt/notesSlides/notesSlide56.xml" ContentType="application/vnd.openxmlformats-officedocument.presentationml.notesSlide+xml"/>
  <Override PartName="/ppt/charts/chart156.xml" ContentType="application/vnd.openxmlformats-officedocument.drawingml.chart+xml"/>
  <Override PartName="/ppt/charts/style156.xml" ContentType="application/vnd.ms-office.chartstyle+xml"/>
  <Override PartName="/ppt/charts/colors156.xml" ContentType="application/vnd.ms-office.chartcolorstyle+xml"/>
  <Override PartName="/ppt/charts/chart157.xml" ContentType="application/vnd.openxmlformats-officedocument.drawingml.chart+xml"/>
  <Override PartName="/ppt/charts/style157.xml" ContentType="application/vnd.ms-office.chartstyle+xml"/>
  <Override PartName="/ppt/charts/colors157.xml" ContentType="application/vnd.ms-office.chartcolorstyle+xml"/>
  <Override PartName="/ppt/charts/chart158.xml" ContentType="application/vnd.openxmlformats-officedocument.drawingml.chart+xml"/>
  <Override PartName="/ppt/charts/style158.xml" ContentType="application/vnd.ms-office.chartstyle+xml"/>
  <Override PartName="/ppt/charts/colors158.xml" ContentType="application/vnd.ms-office.chartcolorstyle+xml"/>
  <Override PartName="/ppt/charts/chart159.xml" ContentType="application/vnd.openxmlformats-officedocument.drawingml.chart+xml"/>
  <Override PartName="/ppt/charts/style159.xml" ContentType="application/vnd.ms-office.chartstyle+xml"/>
  <Override PartName="/ppt/charts/colors159.xml" ContentType="application/vnd.ms-office.chartcolorstyle+xml"/>
  <Override PartName="/ppt/charts/chart160.xml" ContentType="application/vnd.openxmlformats-officedocument.drawingml.chart+xml"/>
  <Override PartName="/ppt/charts/style160.xml" ContentType="application/vnd.ms-office.chartstyle+xml"/>
  <Override PartName="/ppt/charts/colors160.xml" ContentType="application/vnd.ms-office.chartcolorstyle+xml"/>
  <Override PartName="/ppt/charts/chart161.xml" ContentType="application/vnd.openxmlformats-officedocument.drawingml.chart+xml"/>
  <Override PartName="/ppt/charts/style161.xml" ContentType="application/vnd.ms-office.chartstyle+xml"/>
  <Override PartName="/ppt/charts/colors161.xml" ContentType="application/vnd.ms-office.chartcolorstyle+xml"/>
  <Override PartName="/ppt/charts/chart162.xml" ContentType="application/vnd.openxmlformats-officedocument.drawingml.chart+xml"/>
  <Override PartName="/ppt/charts/style162.xml" ContentType="application/vnd.ms-office.chartstyle+xml"/>
  <Override PartName="/ppt/charts/colors162.xml" ContentType="application/vnd.ms-office.chartcolorstyle+xml"/>
  <Override PartName="/ppt/charts/chart163.xml" ContentType="application/vnd.openxmlformats-officedocument.drawingml.chart+xml"/>
  <Override PartName="/ppt/charts/style163.xml" ContentType="application/vnd.ms-office.chartstyle+xml"/>
  <Override PartName="/ppt/charts/colors163.xml" ContentType="application/vnd.ms-office.chartcolorstyle+xml"/>
  <Override PartName="/ppt/charts/chart164.xml" ContentType="application/vnd.openxmlformats-officedocument.drawingml.chart+xml"/>
  <Override PartName="/ppt/charts/style164.xml" ContentType="application/vnd.ms-office.chartstyle+xml"/>
  <Override PartName="/ppt/charts/colors164.xml" ContentType="application/vnd.ms-office.chartcolorstyle+xml"/>
  <Override PartName="/ppt/charts/chart165.xml" ContentType="application/vnd.openxmlformats-officedocument.drawingml.chart+xml"/>
  <Override PartName="/ppt/charts/style165.xml" ContentType="application/vnd.ms-office.chartstyle+xml"/>
  <Override PartName="/ppt/charts/colors165.xml" ContentType="application/vnd.ms-office.chartcolorstyle+xml"/>
  <Override PartName="/ppt/notesSlides/notesSlide57.xml" ContentType="application/vnd.openxmlformats-officedocument.presentationml.notesSlide+xml"/>
  <Override PartName="/ppt/charts/chart166.xml" ContentType="application/vnd.openxmlformats-officedocument.drawingml.chart+xml"/>
  <Override PartName="/ppt/charts/style166.xml" ContentType="application/vnd.ms-office.chartstyle+xml"/>
  <Override PartName="/ppt/charts/colors166.xml" ContentType="application/vnd.ms-office.chartcolorstyle+xml"/>
  <Override PartName="/ppt/charts/chart167.xml" ContentType="application/vnd.openxmlformats-officedocument.drawingml.chart+xml"/>
  <Override PartName="/ppt/charts/style167.xml" ContentType="application/vnd.ms-office.chartstyle+xml"/>
  <Override PartName="/ppt/charts/colors167.xml" ContentType="application/vnd.ms-office.chartcolorstyle+xml"/>
  <Override PartName="/ppt/charts/chart168.xml" ContentType="application/vnd.openxmlformats-officedocument.drawingml.chart+xml"/>
  <Override PartName="/ppt/charts/style168.xml" ContentType="application/vnd.ms-office.chartstyle+xml"/>
  <Override PartName="/ppt/charts/colors168.xml" ContentType="application/vnd.ms-office.chartcolorstyle+xml"/>
  <Override PartName="/ppt/notesSlides/notesSlide58.xml" ContentType="application/vnd.openxmlformats-officedocument.presentationml.notesSlide+xml"/>
  <Override PartName="/ppt/charts/chart169.xml" ContentType="application/vnd.openxmlformats-officedocument.drawingml.chart+xml"/>
  <Override PartName="/ppt/charts/style169.xml" ContentType="application/vnd.ms-office.chartstyle+xml"/>
  <Override PartName="/ppt/charts/colors169.xml" ContentType="application/vnd.ms-office.chartcolorstyle+xml"/>
  <Override PartName="/ppt/charts/chart170.xml" ContentType="application/vnd.openxmlformats-officedocument.drawingml.chart+xml"/>
  <Override PartName="/ppt/charts/style170.xml" ContentType="application/vnd.ms-office.chartstyle+xml"/>
  <Override PartName="/ppt/charts/colors170.xml" ContentType="application/vnd.ms-office.chartcolorstyle+xml"/>
  <Override PartName="/ppt/notesSlides/notesSlide59.xml" ContentType="application/vnd.openxmlformats-officedocument.presentationml.notesSlide+xml"/>
  <Override PartName="/ppt/charts/chart171.xml" ContentType="application/vnd.openxmlformats-officedocument.drawingml.chart+xml"/>
  <Override PartName="/ppt/charts/style171.xml" ContentType="application/vnd.ms-office.chartstyle+xml"/>
  <Override PartName="/ppt/charts/colors171.xml" ContentType="application/vnd.ms-office.chartcolorstyle+xml"/>
  <Override PartName="/ppt/charts/chart172.xml" ContentType="application/vnd.openxmlformats-officedocument.drawingml.chart+xml"/>
  <Override PartName="/ppt/charts/style172.xml" ContentType="application/vnd.ms-office.chartstyle+xml"/>
  <Override PartName="/ppt/charts/colors172.xml" ContentType="application/vnd.ms-office.chartcolorstyle+xml"/>
  <Override PartName="/ppt/charts/chart173.xml" ContentType="application/vnd.openxmlformats-officedocument.drawingml.chart+xml"/>
  <Override PartName="/ppt/charts/style173.xml" ContentType="application/vnd.ms-office.chartstyle+xml"/>
  <Override PartName="/ppt/charts/colors173.xml" ContentType="application/vnd.ms-office.chartcolorstyle+xml"/>
  <Override PartName="/ppt/charts/chart174.xml" ContentType="application/vnd.openxmlformats-officedocument.drawingml.chart+xml"/>
  <Override PartName="/ppt/charts/style174.xml" ContentType="application/vnd.ms-office.chartstyle+xml"/>
  <Override PartName="/ppt/charts/colors174.xml" ContentType="application/vnd.ms-office.chartcolorstyle+xml"/>
  <Override PartName="/ppt/charts/chart175.xml" ContentType="application/vnd.openxmlformats-officedocument.drawingml.chart+xml"/>
  <Override PartName="/ppt/charts/style175.xml" ContentType="application/vnd.ms-office.chartstyle+xml"/>
  <Override PartName="/ppt/charts/colors175.xml" ContentType="application/vnd.ms-office.chartcolorstyle+xml"/>
  <Override PartName="/ppt/charts/chart176.xml" ContentType="application/vnd.openxmlformats-officedocument.drawingml.chart+xml"/>
  <Override PartName="/ppt/charts/style176.xml" ContentType="application/vnd.ms-office.chartstyle+xml"/>
  <Override PartName="/ppt/charts/colors17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2" r:id="rId2"/>
    <p:sldMasterId id="2147483695" r:id="rId3"/>
  </p:sldMasterIdLst>
  <p:notesMasterIdLst>
    <p:notesMasterId r:id="rId127"/>
  </p:notesMasterIdLst>
  <p:sldIdLst>
    <p:sldId id="728" r:id="rId4"/>
    <p:sldId id="264" r:id="rId5"/>
    <p:sldId id="275" r:id="rId6"/>
    <p:sldId id="402" r:id="rId7"/>
    <p:sldId id="717" r:id="rId8"/>
    <p:sldId id="2141411403" r:id="rId9"/>
    <p:sldId id="2141411404" r:id="rId10"/>
    <p:sldId id="2141411405" r:id="rId11"/>
    <p:sldId id="2141411445" r:id="rId12"/>
    <p:sldId id="718" r:id="rId13"/>
    <p:sldId id="2141411410" r:id="rId14"/>
    <p:sldId id="2141411435" r:id="rId15"/>
    <p:sldId id="2141411436" r:id="rId16"/>
    <p:sldId id="2141411431" r:id="rId17"/>
    <p:sldId id="2141411415" r:id="rId18"/>
    <p:sldId id="814" r:id="rId19"/>
    <p:sldId id="821" r:id="rId20"/>
    <p:sldId id="675" r:id="rId21"/>
    <p:sldId id="2141411398" r:id="rId22"/>
    <p:sldId id="2141411426" r:id="rId23"/>
    <p:sldId id="689" r:id="rId24"/>
    <p:sldId id="762" r:id="rId25"/>
    <p:sldId id="2141411406" r:id="rId26"/>
    <p:sldId id="729" r:id="rId27"/>
    <p:sldId id="731" r:id="rId28"/>
    <p:sldId id="594" r:id="rId29"/>
    <p:sldId id="763" r:id="rId30"/>
    <p:sldId id="695" r:id="rId31"/>
    <p:sldId id="736" r:id="rId32"/>
    <p:sldId id="822" r:id="rId33"/>
    <p:sldId id="737" r:id="rId34"/>
    <p:sldId id="804" r:id="rId35"/>
    <p:sldId id="719" r:id="rId36"/>
    <p:sldId id="2141411411" r:id="rId37"/>
    <p:sldId id="2141411437" r:id="rId38"/>
    <p:sldId id="2141411438" r:id="rId39"/>
    <p:sldId id="2141411432" r:id="rId40"/>
    <p:sldId id="2141411416" r:id="rId41"/>
    <p:sldId id="806" r:id="rId42"/>
    <p:sldId id="823" r:id="rId43"/>
    <p:sldId id="2141411420" r:id="rId44"/>
    <p:sldId id="2141411399" r:id="rId45"/>
    <p:sldId id="2141411427" r:id="rId46"/>
    <p:sldId id="690" r:id="rId47"/>
    <p:sldId id="765" r:id="rId48"/>
    <p:sldId id="709" r:id="rId49"/>
    <p:sldId id="703" r:id="rId50"/>
    <p:sldId id="738" r:id="rId51"/>
    <p:sldId id="766" r:id="rId52"/>
    <p:sldId id="696" r:id="rId53"/>
    <p:sldId id="740" r:id="rId54"/>
    <p:sldId id="820" r:id="rId55"/>
    <p:sldId id="741" r:id="rId56"/>
    <p:sldId id="767" r:id="rId57"/>
    <p:sldId id="720" r:id="rId58"/>
    <p:sldId id="2141411412" r:id="rId59"/>
    <p:sldId id="2141411439" r:id="rId60"/>
    <p:sldId id="2141411440" r:id="rId61"/>
    <p:sldId id="2141411433" r:id="rId62"/>
    <p:sldId id="2141411417" r:id="rId63"/>
    <p:sldId id="816" r:id="rId64"/>
    <p:sldId id="826" r:id="rId65"/>
    <p:sldId id="2141411423" r:id="rId66"/>
    <p:sldId id="2141411400" r:id="rId67"/>
    <p:sldId id="2141411428" r:id="rId68"/>
    <p:sldId id="691" r:id="rId69"/>
    <p:sldId id="768" r:id="rId70"/>
    <p:sldId id="743" r:id="rId71"/>
    <p:sldId id="711" r:id="rId72"/>
    <p:sldId id="769" r:id="rId73"/>
    <p:sldId id="697" r:id="rId74"/>
    <p:sldId id="746" r:id="rId75"/>
    <p:sldId id="827" r:id="rId76"/>
    <p:sldId id="747" r:id="rId77"/>
    <p:sldId id="716" r:id="rId78"/>
    <p:sldId id="798" r:id="rId79"/>
    <p:sldId id="2141411413" r:id="rId80"/>
    <p:sldId id="2141411441" r:id="rId81"/>
    <p:sldId id="2141411442" r:id="rId82"/>
    <p:sldId id="2141411434" r:id="rId83"/>
    <p:sldId id="2141411418" r:id="rId84"/>
    <p:sldId id="808" r:id="rId85"/>
    <p:sldId id="828" r:id="rId86"/>
    <p:sldId id="2141411424" r:id="rId87"/>
    <p:sldId id="2141411401" r:id="rId88"/>
    <p:sldId id="2141411429" r:id="rId89"/>
    <p:sldId id="794" r:id="rId90"/>
    <p:sldId id="795" r:id="rId91"/>
    <p:sldId id="796" r:id="rId92"/>
    <p:sldId id="2141411407" r:id="rId93"/>
    <p:sldId id="756" r:id="rId94"/>
    <p:sldId id="755" r:id="rId95"/>
    <p:sldId id="757" r:id="rId96"/>
    <p:sldId id="773" r:id="rId97"/>
    <p:sldId id="815" r:id="rId98"/>
    <p:sldId id="758" r:id="rId99"/>
    <p:sldId id="760" r:id="rId100"/>
    <p:sldId id="829" r:id="rId101"/>
    <p:sldId id="761" r:id="rId102"/>
    <p:sldId id="724" r:id="rId103"/>
    <p:sldId id="721" r:id="rId104"/>
    <p:sldId id="2141411414" r:id="rId105"/>
    <p:sldId id="2141411443" r:id="rId106"/>
    <p:sldId id="2141411444" r:id="rId107"/>
    <p:sldId id="2141411419" r:id="rId108"/>
    <p:sldId id="817" r:id="rId109"/>
    <p:sldId id="2141411397" r:id="rId110"/>
    <p:sldId id="777" r:id="rId111"/>
    <p:sldId id="2141411402" r:id="rId112"/>
    <p:sldId id="2141411430" r:id="rId113"/>
    <p:sldId id="778" r:id="rId114"/>
    <p:sldId id="779" r:id="rId115"/>
    <p:sldId id="780" r:id="rId116"/>
    <p:sldId id="2141411409" r:id="rId117"/>
    <p:sldId id="801" r:id="rId118"/>
    <p:sldId id="782" r:id="rId119"/>
    <p:sldId id="783" r:id="rId120"/>
    <p:sldId id="784" r:id="rId121"/>
    <p:sldId id="785" r:id="rId122"/>
    <p:sldId id="786" r:id="rId123"/>
    <p:sldId id="788" r:id="rId124"/>
    <p:sldId id="2141411396" r:id="rId125"/>
    <p:sldId id="799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7108A2-6D5C-4527-9293-3A50FE5B08EF}">
          <p14:sldIdLst>
            <p14:sldId id="728"/>
            <p14:sldId id="264"/>
            <p14:sldId id="275"/>
            <p14:sldId id="402"/>
            <p14:sldId id="717"/>
            <p14:sldId id="2141411403"/>
            <p14:sldId id="2141411404"/>
            <p14:sldId id="2141411405"/>
            <p14:sldId id="2141411445"/>
          </p14:sldIdLst>
        </p14:section>
        <p14:section name="Delhi" id="{E4B88068-76CB-4239-823D-C1B475E6448F}">
          <p14:sldIdLst>
            <p14:sldId id="718"/>
            <p14:sldId id="2141411410"/>
            <p14:sldId id="2141411435"/>
            <p14:sldId id="2141411436"/>
            <p14:sldId id="2141411431"/>
            <p14:sldId id="2141411415"/>
            <p14:sldId id="814"/>
            <p14:sldId id="821"/>
            <p14:sldId id="675"/>
            <p14:sldId id="2141411398"/>
            <p14:sldId id="2141411426"/>
            <p14:sldId id="689"/>
            <p14:sldId id="762"/>
            <p14:sldId id="2141411406"/>
            <p14:sldId id="729"/>
            <p14:sldId id="731"/>
            <p14:sldId id="594"/>
            <p14:sldId id="763"/>
            <p14:sldId id="695"/>
            <p14:sldId id="736"/>
            <p14:sldId id="822"/>
            <p14:sldId id="737"/>
            <p14:sldId id="804"/>
          </p14:sldIdLst>
        </p14:section>
        <p14:section name="Mumbai" id="{28AB4F29-9981-4EB9-83EB-F4FCB8115B49}">
          <p14:sldIdLst>
            <p14:sldId id="719"/>
            <p14:sldId id="2141411411"/>
            <p14:sldId id="2141411437"/>
            <p14:sldId id="2141411438"/>
            <p14:sldId id="2141411432"/>
            <p14:sldId id="2141411416"/>
            <p14:sldId id="806"/>
            <p14:sldId id="823"/>
            <p14:sldId id="2141411420"/>
            <p14:sldId id="2141411399"/>
            <p14:sldId id="2141411427"/>
            <p14:sldId id="690"/>
            <p14:sldId id="765"/>
            <p14:sldId id="709"/>
            <p14:sldId id="703"/>
            <p14:sldId id="738"/>
            <p14:sldId id="766"/>
            <p14:sldId id="696"/>
            <p14:sldId id="740"/>
            <p14:sldId id="820"/>
            <p14:sldId id="741"/>
            <p14:sldId id="767"/>
          </p14:sldIdLst>
        </p14:section>
        <p14:section name="Kolkata" id="{E3299F69-9003-4EF7-97C5-C7CE6924A39A}">
          <p14:sldIdLst>
            <p14:sldId id="720"/>
            <p14:sldId id="2141411412"/>
            <p14:sldId id="2141411439"/>
            <p14:sldId id="2141411440"/>
            <p14:sldId id="2141411433"/>
            <p14:sldId id="2141411417"/>
            <p14:sldId id="816"/>
            <p14:sldId id="826"/>
            <p14:sldId id="2141411423"/>
            <p14:sldId id="2141411400"/>
            <p14:sldId id="2141411428"/>
            <p14:sldId id="691"/>
            <p14:sldId id="768"/>
            <p14:sldId id="743"/>
            <p14:sldId id="711"/>
            <p14:sldId id="769"/>
            <p14:sldId id="697"/>
            <p14:sldId id="746"/>
            <p14:sldId id="827"/>
            <p14:sldId id="747"/>
            <p14:sldId id="716"/>
          </p14:sldIdLst>
        </p14:section>
        <p14:section name="Bangalore" id="{3A8D416B-7FC9-487C-B4E5-85ADD1070E4D}">
          <p14:sldIdLst>
            <p14:sldId id="798"/>
            <p14:sldId id="2141411413"/>
            <p14:sldId id="2141411441"/>
            <p14:sldId id="2141411442"/>
            <p14:sldId id="2141411434"/>
            <p14:sldId id="2141411418"/>
            <p14:sldId id="808"/>
            <p14:sldId id="828"/>
            <p14:sldId id="2141411424"/>
            <p14:sldId id="2141411401"/>
            <p14:sldId id="2141411429"/>
            <p14:sldId id="794"/>
            <p14:sldId id="795"/>
            <p14:sldId id="796"/>
            <p14:sldId id="2141411407"/>
            <p14:sldId id="756"/>
            <p14:sldId id="755"/>
            <p14:sldId id="757"/>
            <p14:sldId id="773"/>
            <p14:sldId id="815"/>
            <p14:sldId id="758"/>
            <p14:sldId id="760"/>
            <p14:sldId id="829"/>
            <p14:sldId id="761"/>
            <p14:sldId id="724"/>
          </p14:sldIdLst>
        </p14:section>
        <p14:section name="Lucknow" id="{5B5AFF70-E0F8-4C7F-AAD0-0DC88E5CE77F}">
          <p14:sldIdLst>
            <p14:sldId id="721"/>
            <p14:sldId id="2141411414"/>
            <p14:sldId id="2141411443"/>
            <p14:sldId id="2141411444"/>
            <p14:sldId id="2141411419"/>
            <p14:sldId id="817"/>
            <p14:sldId id="2141411397"/>
            <p14:sldId id="777"/>
            <p14:sldId id="2141411402"/>
            <p14:sldId id="2141411430"/>
            <p14:sldId id="778"/>
            <p14:sldId id="779"/>
            <p14:sldId id="780"/>
            <p14:sldId id="2141411409"/>
            <p14:sldId id="801"/>
            <p14:sldId id="782"/>
            <p14:sldId id="783"/>
            <p14:sldId id="784"/>
            <p14:sldId id="785"/>
            <p14:sldId id="786"/>
            <p14:sldId id="788"/>
            <p14:sldId id="2141411396"/>
            <p14:sldId id="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F8B49"/>
    <a:srgbClr val="6288CD"/>
    <a:srgbClr val="A2A2A2"/>
    <a:srgbClr val="F8CBAD"/>
    <a:srgbClr val="FBE5D6"/>
    <a:srgbClr val="F4B183"/>
    <a:srgbClr val="843C0C"/>
    <a:srgbClr val="F2C9C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B53D3-2328-4DA9-9083-E55CFBAD47AD}" v="51" dt="2025-09-19T09:12:45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935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microsoft.com/office/2016/11/relationships/changesInfo" Target="changesInfos/changesInfo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gar Choudhary" userId="2c1bde1e-45ef-439e-8f90-4407e99fdb82" providerId="ADAL" clId="{8D54DD48-0277-4854-816A-6C0E959EC4FD}"/>
    <pc:docChg chg="undo custSel addSld modSld">
      <pc:chgData name="Jigar Choudhary" userId="2c1bde1e-45ef-439e-8f90-4407e99fdb82" providerId="ADAL" clId="{8D54DD48-0277-4854-816A-6C0E959EC4FD}" dt="2025-09-19T09:18:41.649" v="820" actId="20577"/>
      <pc:docMkLst>
        <pc:docMk/>
      </pc:docMkLst>
      <pc:sldChg chg="modSp mod">
        <pc:chgData name="Jigar Choudhary" userId="2c1bde1e-45ef-439e-8f90-4407e99fdb82" providerId="ADAL" clId="{8D54DD48-0277-4854-816A-6C0E959EC4FD}" dt="2025-09-18T11:27:36.221" v="28" actId="20577"/>
        <pc:sldMkLst>
          <pc:docMk/>
          <pc:sldMk cId="1720295647" sldId="736"/>
        </pc:sldMkLst>
        <pc:spChg chg="mod">
          <ac:chgData name="Jigar Choudhary" userId="2c1bde1e-45ef-439e-8f90-4407e99fdb82" providerId="ADAL" clId="{8D54DD48-0277-4854-816A-6C0E959EC4FD}" dt="2025-09-18T11:27:36.221" v="28" actId="20577"/>
          <ac:spMkLst>
            <pc:docMk/>
            <pc:sldMk cId="1720295647" sldId="736"/>
            <ac:spMk id="17" creationId="{D88F1AD6-7689-BFBD-2C6D-2D8A5D5C8768}"/>
          </ac:spMkLst>
        </pc:spChg>
      </pc:sldChg>
      <pc:sldChg chg="modSp mod">
        <pc:chgData name="Jigar Choudhary" userId="2c1bde1e-45ef-439e-8f90-4407e99fdb82" providerId="ADAL" clId="{8D54DD48-0277-4854-816A-6C0E959EC4FD}" dt="2025-09-18T11:28:30.190" v="55" actId="20577"/>
        <pc:sldMkLst>
          <pc:docMk/>
          <pc:sldMk cId="4091454604" sldId="804"/>
        </pc:sldMkLst>
        <pc:spChg chg="mod">
          <ac:chgData name="Jigar Choudhary" userId="2c1bde1e-45ef-439e-8f90-4407e99fdb82" providerId="ADAL" clId="{8D54DD48-0277-4854-816A-6C0E959EC4FD}" dt="2025-09-18T11:28:30.190" v="55" actId="20577"/>
          <ac:spMkLst>
            <pc:docMk/>
            <pc:sldMk cId="4091454604" sldId="804"/>
            <ac:spMk id="16" creationId="{26758F95-DF5D-5789-1C35-26A541084D7A}"/>
          </ac:spMkLst>
        </pc:spChg>
      </pc:sldChg>
      <pc:sldChg chg="modSp mod">
        <pc:chgData name="Jigar Choudhary" userId="2c1bde1e-45ef-439e-8f90-4407e99fdb82" providerId="ADAL" clId="{8D54DD48-0277-4854-816A-6C0E959EC4FD}" dt="2025-09-18T10:51:32.995" v="26" actId="27918"/>
        <pc:sldMkLst>
          <pc:docMk/>
          <pc:sldMk cId="3489451809" sldId="820"/>
        </pc:sldMkLst>
        <pc:graphicFrameChg chg="mod">
          <ac:chgData name="Jigar Choudhary" userId="2c1bde1e-45ef-439e-8f90-4407e99fdb82" providerId="ADAL" clId="{8D54DD48-0277-4854-816A-6C0E959EC4FD}" dt="2025-09-18T10:51:14.692" v="24"/>
          <ac:graphicFrameMkLst>
            <pc:docMk/>
            <pc:sldMk cId="3489451809" sldId="820"/>
            <ac:graphicFrameMk id="5" creationId="{5DD1A6D4-A11F-D0D4-51F9-C3742AC398F3}"/>
          </ac:graphicFrameMkLst>
        </pc:graphicFrameChg>
      </pc:sldChg>
      <pc:sldChg chg="modSp">
        <pc:chgData name="Jigar Choudhary" userId="2c1bde1e-45ef-439e-8f90-4407e99fdb82" providerId="ADAL" clId="{8D54DD48-0277-4854-816A-6C0E959EC4FD}" dt="2025-09-18T11:30:43.884" v="57" actId="207"/>
        <pc:sldMkLst>
          <pc:docMk/>
          <pc:sldMk cId="2412516725" sldId="823"/>
        </pc:sldMkLst>
        <pc:graphicFrameChg chg="mod">
          <ac:chgData name="Jigar Choudhary" userId="2c1bde1e-45ef-439e-8f90-4407e99fdb82" providerId="ADAL" clId="{8D54DD48-0277-4854-816A-6C0E959EC4FD}" dt="2025-09-18T11:30:43.884" v="57" actId="207"/>
          <ac:graphicFrameMkLst>
            <pc:docMk/>
            <pc:sldMk cId="2412516725" sldId="823"/>
            <ac:graphicFrameMk id="11" creationId="{EA58CDFF-C530-59D4-D062-EEAF23E24D02}"/>
          </ac:graphicFrameMkLst>
        </pc:graphicFrameChg>
      </pc:sldChg>
      <pc:sldChg chg="modSp mod">
        <pc:chgData name="Jigar Choudhary" userId="2c1bde1e-45ef-439e-8f90-4407e99fdb82" providerId="ADAL" clId="{8D54DD48-0277-4854-816A-6C0E959EC4FD}" dt="2025-09-18T08:38:43.362" v="11" actId="20577"/>
        <pc:sldMkLst>
          <pc:docMk/>
          <pc:sldMk cId="1071939225" sldId="2141411404"/>
        </pc:sldMkLst>
        <pc:spChg chg="mod">
          <ac:chgData name="Jigar Choudhary" userId="2c1bde1e-45ef-439e-8f90-4407e99fdb82" providerId="ADAL" clId="{8D54DD48-0277-4854-816A-6C0E959EC4FD}" dt="2025-09-18T08:38:13.480" v="9" actId="20577"/>
          <ac:spMkLst>
            <pc:docMk/>
            <pc:sldMk cId="1071939225" sldId="2141411404"/>
            <ac:spMk id="9" creationId="{0EF85FC5-E46B-FA9D-B24C-972EC5DE83FA}"/>
          </ac:spMkLst>
        </pc:spChg>
        <pc:spChg chg="mod">
          <ac:chgData name="Jigar Choudhary" userId="2c1bde1e-45ef-439e-8f90-4407e99fdb82" providerId="ADAL" clId="{8D54DD48-0277-4854-816A-6C0E959EC4FD}" dt="2025-09-18T08:38:43.362" v="11" actId="20577"/>
          <ac:spMkLst>
            <pc:docMk/>
            <pc:sldMk cId="1071939225" sldId="2141411404"/>
            <ac:spMk id="10" creationId="{A6928A1D-FEF2-2780-4DDE-E45C2E01C354}"/>
          </ac:spMkLst>
        </pc:spChg>
      </pc:sldChg>
      <pc:sldChg chg="modSp">
        <pc:chgData name="Jigar Choudhary" userId="2c1bde1e-45ef-439e-8f90-4407e99fdb82" providerId="ADAL" clId="{8D54DD48-0277-4854-816A-6C0E959EC4FD}" dt="2025-09-19T07:13:07.250" v="367"/>
        <pc:sldMkLst>
          <pc:docMk/>
          <pc:sldMk cId="2661998502" sldId="2141411410"/>
        </pc:sldMkLst>
        <pc:graphicFrameChg chg="mod">
          <ac:chgData name="Jigar Choudhary" userId="2c1bde1e-45ef-439e-8f90-4407e99fdb82" providerId="ADAL" clId="{8D54DD48-0277-4854-816A-6C0E959EC4FD}" dt="2025-09-19T07:13:07.250" v="367"/>
          <ac:graphicFrameMkLst>
            <pc:docMk/>
            <pc:sldMk cId="2661998502" sldId="2141411410"/>
            <ac:graphicFrameMk id="10" creationId="{766D6558-C4B5-C8D1-4B9E-4FAAA2ECB283}"/>
          </ac:graphicFrameMkLst>
        </pc:graphicFrameChg>
      </pc:sldChg>
      <pc:sldChg chg="modSp mod">
        <pc:chgData name="Jigar Choudhary" userId="2c1bde1e-45ef-439e-8f90-4407e99fdb82" providerId="ADAL" clId="{8D54DD48-0277-4854-816A-6C0E959EC4FD}" dt="2025-09-18T10:47:01.349" v="23" actId="20577"/>
        <pc:sldMkLst>
          <pc:docMk/>
          <pc:sldMk cId="1685410308" sldId="2141411411"/>
        </pc:sldMkLst>
        <pc:spChg chg="mod">
          <ac:chgData name="Jigar Choudhary" userId="2c1bde1e-45ef-439e-8f90-4407e99fdb82" providerId="ADAL" clId="{8D54DD48-0277-4854-816A-6C0E959EC4FD}" dt="2025-09-18T10:47:01.349" v="23" actId="20577"/>
          <ac:spMkLst>
            <pc:docMk/>
            <pc:sldMk cId="1685410308" sldId="2141411411"/>
            <ac:spMk id="3" creationId="{CFFAC1B9-907E-1423-05B4-5F3F8E0C8F8E}"/>
          </ac:spMkLst>
        </pc:spChg>
      </pc:sldChg>
      <pc:sldChg chg="modSp mod">
        <pc:chgData name="Jigar Choudhary" userId="2c1bde1e-45ef-439e-8f90-4407e99fdb82" providerId="ADAL" clId="{8D54DD48-0277-4854-816A-6C0E959EC4FD}" dt="2025-09-18T10:46:33.593" v="17" actId="20577"/>
        <pc:sldMkLst>
          <pc:docMk/>
          <pc:sldMk cId="645565314" sldId="2141411432"/>
        </pc:sldMkLst>
        <pc:spChg chg="mod">
          <ac:chgData name="Jigar Choudhary" userId="2c1bde1e-45ef-439e-8f90-4407e99fdb82" providerId="ADAL" clId="{8D54DD48-0277-4854-816A-6C0E959EC4FD}" dt="2025-09-18T10:46:33.593" v="17" actId="20577"/>
          <ac:spMkLst>
            <pc:docMk/>
            <pc:sldMk cId="645565314" sldId="2141411432"/>
            <ac:spMk id="3" creationId="{CC3EC4FA-3A87-79BE-C35F-B03E8A4D8FD3}"/>
          </ac:spMkLst>
        </pc:spChg>
      </pc:sldChg>
      <pc:sldChg chg="addSp delSp modSp add mod">
        <pc:chgData name="Jigar Choudhary" userId="2c1bde1e-45ef-439e-8f90-4407e99fdb82" providerId="ADAL" clId="{8D54DD48-0277-4854-816A-6C0E959EC4FD}" dt="2025-09-19T09:18:41.649" v="820" actId="20577"/>
        <pc:sldMkLst>
          <pc:docMk/>
          <pc:sldMk cId="2344857715" sldId="2141411445"/>
        </pc:sldMkLst>
        <pc:spChg chg="del">
          <ac:chgData name="Jigar Choudhary" userId="2c1bde1e-45ef-439e-8f90-4407e99fdb82" providerId="ADAL" clId="{8D54DD48-0277-4854-816A-6C0E959EC4FD}" dt="2025-09-19T06:33:38.646" v="67" actId="478"/>
          <ac:spMkLst>
            <pc:docMk/>
            <pc:sldMk cId="2344857715" sldId="2141411445"/>
            <ac:spMk id="3" creationId="{1C89FC08-AF5F-9E60-FB16-3C29033D290E}"/>
          </ac:spMkLst>
        </pc:spChg>
        <pc:spChg chg="mod">
          <ac:chgData name="Jigar Choudhary" userId="2c1bde1e-45ef-439e-8f90-4407e99fdb82" providerId="ADAL" clId="{8D54DD48-0277-4854-816A-6C0E959EC4FD}" dt="2025-09-19T09:18:41.649" v="820" actId="20577"/>
          <ac:spMkLst>
            <pc:docMk/>
            <pc:sldMk cId="2344857715" sldId="2141411445"/>
            <ac:spMk id="9" creationId="{0385E9BD-5E08-195C-5580-33EDDA7CE66E}"/>
          </ac:spMkLst>
        </pc:spChg>
        <pc:spChg chg="mod">
          <ac:chgData name="Jigar Choudhary" userId="2c1bde1e-45ef-439e-8f90-4407e99fdb82" providerId="ADAL" clId="{8D54DD48-0277-4854-816A-6C0E959EC4FD}" dt="2025-09-19T09:17:48.515" v="790" actId="20577"/>
          <ac:spMkLst>
            <pc:docMk/>
            <pc:sldMk cId="2344857715" sldId="2141411445"/>
            <ac:spMk id="10" creationId="{8A9777F8-C854-C85A-5537-83B70B485B38}"/>
          </ac:spMkLst>
        </pc:spChg>
        <pc:spChg chg="mod ord">
          <ac:chgData name="Jigar Choudhary" userId="2c1bde1e-45ef-439e-8f90-4407e99fdb82" providerId="ADAL" clId="{8D54DD48-0277-4854-816A-6C0E959EC4FD}" dt="2025-09-19T09:06:57.258" v="379" actId="167"/>
          <ac:spMkLst>
            <pc:docMk/>
            <pc:sldMk cId="2344857715" sldId="2141411445"/>
            <ac:spMk id="11" creationId="{6DE1DD0C-392C-E961-7807-AF949210CB58}"/>
          </ac:spMkLst>
        </pc:spChg>
        <pc:graphicFrameChg chg="add del mod modGraphic">
          <ac:chgData name="Jigar Choudhary" userId="2c1bde1e-45ef-439e-8f90-4407e99fdb82" providerId="ADAL" clId="{8D54DD48-0277-4854-816A-6C0E959EC4FD}" dt="2025-09-19T06:32:32.789" v="64" actId="478"/>
          <ac:graphicFrameMkLst>
            <pc:docMk/>
            <pc:sldMk cId="2344857715" sldId="2141411445"/>
            <ac:graphicFrameMk id="2" creationId="{9A1D6FB2-9BB3-15DF-8142-D5792EC8C4C2}"/>
          </ac:graphicFrameMkLst>
        </pc:graphicFrameChg>
        <pc:graphicFrameChg chg="del">
          <ac:chgData name="Jigar Choudhary" userId="2c1bde1e-45ef-439e-8f90-4407e99fdb82" providerId="ADAL" clId="{8D54DD48-0277-4854-816A-6C0E959EC4FD}" dt="2025-09-19T06:27:37.878" v="59" actId="478"/>
          <ac:graphicFrameMkLst>
            <pc:docMk/>
            <pc:sldMk cId="2344857715" sldId="2141411445"/>
            <ac:graphicFrameMk id="4" creationId="{88EF81D7-C85E-8696-62DB-9ADE2CD57ACB}"/>
          </ac:graphicFrameMkLst>
        </pc:graphicFrameChg>
        <pc:graphicFrameChg chg="add mod modGraphic">
          <ac:chgData name="Jigar Choudhary" userId="2c1bde1e-45ef-439e-8f90-4407e99fdb82" providerId="ADAL" clId="{8D54DD48-0277-4854-816A-6C0E959EC4FD}" dt="2025-09-19T07:26:15.753" v="375" actId="14734"/>
          <ac:graphicFrameMkLst>
            <pc:docMk/>
            <pc:sldMk cId="2344857715" sldId="2141411445"/>
            <ac:graphicFrameMk id="5" creationId="{FA035B08-1BC0-62A2-4E5A-3D5EE33805E7}"/>
          </ac:graphicFrameMkLst>
        </pc:graphicFrameChg>
        <pc:graphicFrameChg chg="add del mod">
          <ac:chgData name="Jigar Choudhary" userId="2c1bde1e-45ef-439e-8f90-4407e99fdb82" providerId="ADAL" clId="{8D54DD48-0277-4854-816A-6C0E959EC4FD}" dt="2025-09-19T06:38:43.279" v="113" actId="478"/>
          <ac:graphicFrameMkLst>
            <pc:docMk/>
            <pc:sldMk cId="2344857715" sldId="2141411445"/>
            <ac:graphicFrameMk id="6" creationId="{8DEB2346-9027-87F7-6D6F-344EB0DC74AB}"/>
          </ac:graphicFrameMkLst>
        </pc:graphicFrameChg>
        <pc:graphicFrameChg chg="del modGraphic">
          <ac:chgData name="Jigar Choudhary" userId="2c1bde1e-45ef-439e-8f90-4407e99fdb82" providerId="ADAL" clId="{8D54DD48-0277-4854-816A-6C0E959EC4FD}" dt="2025-09-19T06:33:52.780" v="69" actId="478"/>
          <ac:graphicFrameMkLst>
            <pc:docMk/>
            <pc:sldMk cId="2344857715" sldId="2141411445"/>
            <ac:graphicFrameMk id="19" creationId="{CEE77D4A-B164-64E0-3502-9C7CD40BA26B}"/>
          </ac:graphicFrameMkLst>
        </pc:graphicFrameChg>
        <pc:graphicFrameChg chg="del">
          <ac:chgData name="Jigar Choudhary" userId="2c1bde1e-45ef-439e-8f90-4407e99fdb82" providerId="ADAL" clId="{8D54DD48-0277-4854-816A-6C0E959EC4FD}" dt="2025-09-19T06:33:34.033" v="66" actId="478"/>
          <ac:graphicFrameMkLst>
            <pc:docMk/>
            <pc:sldMk cId="2344857715" sldId="2141411445"/>
            <ac:graphicFrameMk id="43" creationId="{41B63A46-502B-C5D9-A57B-5D3D0F56BB7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9.xlsx"/><Relationship Id="rId2" Type="http://schemas.microsoft.com/office/2011/relationships/chartColorStyle" Target="colors100.xml"/><Relationship Id="rId1" Type="http://schemas.microsoft.com/office/2011/relationships/chartStyle" Target="style100.xml"/></Relationships>
</file>

<file path=ppt/charts/_rels/chart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0.xlsx"/><Relationship Id="rId2" Type="http://schemas.microsoft.com/office/2011/relationships/chartColorStyle" Target="colors101.xml"/><Relationship Id="rId1" Type="http://schemas.microsoft.com/office/2011/relationships/chartStyle" Target="style101.xml"/></Relationships>
</file>

<file path=ppt/charts/_rels/chart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1.xlsx"/><Relationship Id="rId2" Type="http://schemas.microsoft.com/office/2011/relationships/chartColorStyle" Target="colors102.xml"/><Relationship Id="rId1" Type="http://schemas.microsoft.com/office/2011/relationships/chartStyle" Target="style102.xml"/></Relationships>
</file>

<file path=ppt/charts/_rels/chart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2.xlsx"/><Relationship Id="rId2" Type="http://schemas.microsoft.com/office/2011/relationships/chartColorStyle" Target="colors103.xml"/><Relationship Id="rId1" Type="http://schemas.microsoft.com/office/2011/relationships/chartStyle" Target="style103.xml"/></Relationships>
</file>

<file path=ppt/charts/_rels/chart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3.xlsx"/><Relationship Id="rId2" Type="http://schemas.microsoft.com/office/2011/relationships/chartColorStyle" Target="colors104.xml"/><Relationship Id="rId1" Type="http://schemas.microsoft.com/office/2011/relationships/chartStyle" Target="style104.xml"/></Relationships>
</file>

<file path=ppt/charts/_rels/chart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4.xlsx"/><Relationship Id="rId2" Type="http://schemas.microsoft.com/office/2011/relationships/chartColorStyle" Target="colors105.xml"/><Relationship Id="rId1" Type="http://schemas.microsoft.com/office/2011/relationships/chartStyle" Target="style105.xml"/></Relationships>
</file>

<file path=ppt/charts/_rels/chart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5.xlsx"/><Relationship Id="rId2" Type="http://schemas.microsoft.com/office/2011/relationships/chartColorStyle" Target="colors106.xml"/><Relationship Id="rId1" Type="http://schemas.microsoft.com/office/2011/relationships/chartStyle" Target="style106.xml"/></Relationships>
</file>

<file path=ppt/charts/_rels/chart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6.xlsx"/><Relationship Id="rId2" Type="http://schemas.microsoft.com/office/2011/relationships/chartColorStyle" Target="colors107.xml"/><Relationship Id="rId1" Type="http://schemas.microsoft.com/office/2011/relationships/chartStyle" Target="style107.xml"/></Relationships>
</file>

<file path=ppt/charts/_rels/chart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7.xlsx"/><Relationship Id="rId2" Type="http://schemas.microsoft.com/office/2011/relationships/chartColorStyle" Target="colors108.xml"/><Relationship Id="rId1" Type="http://schemas.microsoft.com/office/2011/relationships/chartStyle" Target="style108.xml"/></Relationships>
</file>

<file path=ppt/charts/_rels/chart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8.xlsx"/><Relationship Id="rId2" Type="http://schemas.microsoft.com/office/2011/relationships/chartColorStyle" Target="colors109.xml"/><Relationship Id="rId1" Type="http://schemas.microsoft.com/office/2011/relationships/chartStyle" Target="style10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9.xlsx"/><Relationship Id="rId2" Type="http://schemas.microsoft.com/office/2011/relationships/chartColorStyle" Target="colors110.xml"/><Relationship Id="rId1" Type="http://schemas.microsoft.com/office/2011/relationships/chartStyle" Target="style110.xml"/></Relationships>
</file>

<file path=ppt/charts/_rels/chart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0.xlsx"/><Relationship Id="rId2" Type="http://schemas.microsoft.com/office/2011/relationships/chartColorStyle" Target="colors111.xml"/><Relationship Id="rId1" Type="http://schemas.microsoft.com/office/2011/relationships/chartStyle" Target="style111.xml"/></Relationships>
</file>

<file path=ppt/charts/_rels/chart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1.xlsx"/><Relationship Id="rId2" Type="http://schemas.microsoft.com/office/2011/relationships/chartColorStyle" Target="colors112.xml"/><Relationship Id="rId1" Type="http://schemas.microsoft.com/office/2011/relationships/chartStyle" Target="style112.xml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.xlsx"/><Relationship Id="rId2" Type="http://schemas.microsoft.com/office/2011/relationships/chartColorStyle" Target="colors113.xml"/><Relationship Id="rId1" Type="http://schemas.microsoft.com/office/2011/relationships/chartStyle" Target="style113.xml"/></Relationships>
</file>

<file path=ppt/charts/_rels/chart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3.xlsx"/><Relationship Id="rId2" Type="http://schemas.microsoft.com/office/2011/relationships/chartColorStyle" Target="colors114.xml"/><Relationship Id="rId1" Type="http://schemas.microsoft.com/office/2011/relationships/chartStyle" Target="style114.xml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4.xlsx"/><Relationship Id="rId2" Type="http://schemas.microsoft.com/office/2011/relationships/chartColorStyle" Target="colors115.xml"/><Relationship Id="rId1" Type="http://schemas.microsoft.com/office/2011/relationships/chartStyle" Target="style115.xml"/></Relationships>
</file>

<file path=ppt/charts/_rels/chart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5.xlsx"/><Relationship Id="rId2" Type="http://schemas.microsoft.com/office/2011/relationships/chartColorStyle" Target="colors116.xml"/><Relationship Id="rId1" Type="http://schemas.microsoft.com/office/2011/relationships/chartStyle" Target="style116.xml"/></Relationships>
</file>

<file path=ppt/charts/_rels/chart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6.xlsx"/><Relationship Id="rId2" Type="http://schemas.microsoft.com/office/2011/relationships/chartColorStyle" Target="colors117.xml"/><Relationship Id="rId1" Type="http://schemas.microsoft.com/office/2011/relationships/chartStyle" Target="style117.xml"/></Relationships>
</file>

<file path=ppt/charts/_rels/chart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7.xlsx"/><Relationship Id="rId2" Type="http://schemas.microsoft.com/office/2011/relationships/chartColorStyle" Target="colors118.xml"/><Relationship Id="rId1" Type="http://schemas.microsoft.com/office/2011/relationships/chartStyle" Target="style118.xml"/></Relationships>
</file>

<file path=ppt/charts/_rels/chart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8.xlsx"/><Relationship Id="rId2" Type="http://schemas.microsoft.com/office/2011/relationships/chartColorStyle" Target="colors119.xml"/><Relationship Id="rId1" Type="http://schemas.microsoft.com/office/2011/relationships/chartStyle" Target="style11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9.xlsx"/><Relationship Id="rId2" Type="http://schemas.microsoft.com/office/2011/relationships/chartColorStyle" Target="colors120.xml"/><Relationship Id="rId1" Type="http://schemas.microsoft.com/office/2011/relationships/chartStyle" Target="style120.xml"/></Relationships>
</file>

<file path=ppt/charts/_rels/chart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0.xlsx"/><Relationship Id="rId2" Type="http://schemas.microsoft.com/office/2011/relationships/chartColorStyle" Target="colors121.xml"/><Relationship Id="rId1" Type="http://schemas.microsoft.com/office/2011/relationships/chartStyle" Target="style121.xml"/></Relationships>
</file>

<file path=ppt/charts/_rels/chart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1.xlsx"/><Relationship Id="rId2" Type="http://schemas.microsoft.com/office/2011/relationships/chartColorStyle" Target="colors122.xml"/><Relationship Id="rId1" Type="http://schemas.microsoft.com/office/2011/relationships/chartStyle" Target="style122.xml"/></Relationships>
</file>

<file path=ppt/charts/_rels/chart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.xlsx"/><Relationship Id="rId2" Type="http://schemas.microsoft.com/office/2011/relationships/chartColorStyle" Target="colors123.xml"/><Relationship Id="rId1" Type="http://schemas.microsoft.com/office/2011/relationships/chartStyle" Target="style123.xml"/></Relationships>
</file>

<file path=ppt/charts/_rels/chart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3.xlsx"/><Relationship Id="rId2" Type="http://schemas.microsoft.com/office/2011/relationships/chartColorStyle" Target="colors124.xml"/><Relationship Id="rId1" Type="http://schemas.microsoft.com/office/2011/relationships/chartStyle" Target="style124.xml"/></Relationships>
</file>

<file path=ppt/charts/_rels/chart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4.xlsx"/><Relationship Id="rId2" Type="http://schemas.microsoft.com/office/2011/relationships/chartColorStyle" Target="colors125.xml"/><Relationship Id="rId1" Type="http://schemas.microsoft.com/office/2011/relationships/chartStyle" Target="style125.xml"/></Relationships>
</file>

<file path=ppt/charts/_rels/chart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5.xlsx"/><Relationship Id="rId2" Type="http://schemas.microsoft.com/office/2011/relationships/chartColorStyle" Target="colors126.xml"/><Relationship Id="rId1" Type="http://schemas.microsoft.com/office/2011/relationships/chartStyle" Target="style126.xml"/></Relationships>
</file>

<file path=ppt/charts/_rels/chart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6.xlsx"/><Relationship Id="rId2" Type="http://schemas.microsoft.com/office/2011/relationships/chartColorStyle" Target="colors127.xml"/><Relationship Id="rId1" Type="http://schemas.microsoft.com/office/2011/relationships/chartStyle" Target="style127.xml"/></Relationships>
</file>

<file path=ppt/charts/_rels/chart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7.xlsx"/><Relationship Id="rId2" Type="http://schemas.microsoft.com/office/2011/relationships/chartColorStyle" Target="colors128.xml"/><Relationship Id="rId1" Type="http://schemas.microsoft.com/office/2011/relationships/chartStyle" Target="style128.xml"/></Relationships>
</file>

<file path=ppt/charts/_rels/chart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8.xlsx"/><Relationship Id="rId2" Type="http://schemas.microsoft.com/office/2011/relationships/chartColorStyle" Target="colors129.xml"/><Relationship Id="rId1" Type="http://schemas.microsoft.com/office/2011/relationships/chartStyle" Target="style12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9.xlsx"/><Relationship Id="rId2" Type="http://schemas.microsoft.com/office/2011/relationships/chartColorStyle" Target="colors130.xml"/><Relationship Id="rId1" Type="http://schemas.microsoft.com/office/2011/relationships/chartStyle" Target="style130.xml"/></Relationships>
</file>

<file path=ppt/charts/_rels/chart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0.xlsx"/><Relationship Id="rId2" Type="http://schemas.microsoft.com/office/2011/relationships/chartColorStyle" Target="colors131.xml"/><Relationship Id="rId1" Type="http://schemas.microsoft.com/office/2011/relationships/chartStyle" Target="style131.xml"/></Relationships>
</file>

<file path=ppt/charts/_rels/chart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1.xlsx"/><Relationship Id="rId2" Type="http://schemas.microsoft.com/office/2011/relationships/chartColorStyle" Target="colors132.xml"/><Relationship Id="rId1" Type="http://schemas.microsoft.com/office/2011/relationships/chartStyle" Target="style132.xml"/></Relationships>
</file>

<file path=ppt/charts/_rels/chart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2.xlsx"/><Relationship Id="rId2" Type="http://schemas.microsoft.com/office/2011/relationships/chartColorStyle" Target="colors133.xml"/><Relationship Id="rId1" Type="http://schemas.microsoft.com/office/2011/relationships/chartStyle" Target="style133.xml"/></Relationships>
</file>

<file path=ppt/charts/_rels/chart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3.xlsx"/><Relationship Id="rId2" Type="http://schemas.microsoft.com/office/2011/relationships/chartColorStyle" Target="colors134.xml"/><Relationship Id="rId1" Type="http://schemas.microsoft.com/office/2011/relationships/chartStyle" Target="style134.xml"/></Relationships>
</file>

<file path=ppt/charts/_rels/chart1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4.xlsx"/><Relationship Id="rId2" Type="http://schemas.microsoft.com/office/2011/relationships/chartColorStyle" Target="colors135.xml"/><Relationship Id="rId1" Type="http://schemas.microsoft.com/office/2011/relationships/chartStyle" Target="style135.xml"/></Relationships>
</file>

<file path=ppt/charts/_rels/chart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5.xlsx"/><Relationship Id="rId2" Type="http://schemas.microsoft.com/office/2011/relationships/chartColorStyle" Target="colors136.xml"/><Relationship Id="rId1" Type="http://schemas.microsoft.com/office/2011/relationships/chartStyle" Target="style136.xml"/></Relationships>
</file>

<file path=ppt/charts/_rels/chart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6.xlsx"/><Relationship Id="rId2" Type="http://schemas.microsoft.com/office/2011/relationships/chartColorStyle" Target="colors137.xml"/><Relationship Id="rId1" Type="http://schemas.microsoft.com/office/2011/relationships/chartStyle" Target="style137.xml"/></Relationships>
</file>

<file path=ppt/charts/_rels/chart1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7.xlsx"/><Relationship Id="rId2" Type="http://schemas.microsoft.com/office/2011/relationships/chartColorStyle" Target="colors138.xml"/><Relationship Id="rId1" Type="http://schemas.microsoft.com/office/2011/relationships/chartStyle" Target="style138.xml"/></Relationships>
</file>

<file path=ppt/charts/_rels/chart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8.xlsx"/><Relationship Id="rId2" Type="http://schemas.microsoft.com/office/2011/relationships/chartColorStyle" Target="colors139.xml"/><Relationship Id="rId1" Type="http://schemas.microsoft.com/office/2011/relationships/chartStyle" Target="style13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9.xlsx"/><Relationship Id="rId2" Type="http://schemas.microsoft.com/office/2011/relationships/chartColorStyle" Target="colors140.xml"/><Relationship Id="rId1" Type="http://schemas.microsoft.com/office/2011/relationships/chartStyle" Target="style140.xml"/></Relationships>
</file>

<file path=ppt/charts/_rels/chart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0.xlsx"/><Relationship Id="rId2" Type="http://schemas.microsoft.com/office/2011/relationships/chartColorStyle" Target="colors141.xml"/><Relationship Id="rId1" Type="http://schemas.microsoft.com/office/2011/relationships/chartStyle" Target="style141.xml"/></Relationships>
</file>

<file path=ppt/charts/_rels/chart1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1.xlsx"/><Relationship Id="rId2" Type="http://schemas.microsoft.com/office/2011/relationships/chartColorStyle" Target="colors142.xml"/><Relationship Id="rId1" Type="http://schemas.microsoft.com/office/2011/relationships/chartStyle" Target="style142.xml"/></Relationships>
</file>

<file path=ppt/charts/_rels/chart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2.xlsx"/><Relationship Id="rId2" Type="http://schemas.microsoft.com/office/2011/relationships/chartColorStyle" Target="colors143.xml"/><Relationship Id="rId1" Type="http://schemas.microsoft.com/office/2011/relationships/chartStyle" Target="style143.xml"/></Relationships>
</file>

<file path=ppt/charts/_rels/chart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3.xlsx"/><Relationship Id="rId2" Type="http://schemas.microsoft.com/office/2011/relationships/chartColorStyle" Target="colors144.xml"/><Relationship Id="rId1" Type="http://schemas.microsoft.com/office/2011/relationships/chartStyle" Target="style144.xml"/></Relationships>
</file>

<file path=ppt/charts/_rels/chart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4.xlsx"/><Relationship Id="rId2" Type="http://schemas.microsoft.com/office/2011/relationships/chartColorStyle" Target="colors145.xml"/><Relationship Id="rId1" Type="http://schemas.microsoft.com/office/2011/relationships/chartStyle" Target="style145.xml"/></Relationships>
</file>

<file path=ppt/charts/_rels/chart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5.xlsx"/><Relationship Id="rId2" Type="http://schemas.microsoft.com/office/2011/relationships/chartColorStyle" Target="colors146.xml"/><Relationship Id="rId1" Type="http://schemas.microsoft.com/office/2011/relationships/chartStyle" Target="style146.xml"/></Relationships>
</file>

<file path=ppt/charts/_rels/chart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6.xlsx"/><Relationship Id="rId2" Type="http://schemas.microsoft.com/office/2011/relationships/chartColorStyle" Target="colors147.xml"/><Relationship Id="rId1" Type="http://schemas.microsoft.com/office/2011/relationships/chartStyle" Target="style147.xml"/></Relationships>
</file>

<file path=ppt/charts/_rels/chart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7.xlsx"/><Relationship Id="rId2" Type="http://schemas.microsoft.com/office/2011/relationships/chartColorStyle" Target="colors148.xml"/><Relationship Id="rId1" Type="http://schemas.microsoft.com/office/2011/relationships/chartStyle" Target="style148.xml"/></Relationships>
</file>

<file path=ppt/charts/_rels/chart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8.xlsx"/><Relationship Id="rId2" Type="http://schemas.microsoft.com/office/2011/relationships/chartColorStyle" Target="colors149.xml"/><Relationship Id="rId1" Type="http://schemas.microsoft.com/office/2011/relationships/chartStyle" Target="style14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9.xlsx"/><Relationship Id="rId2" Type="http://schemas.microsoft.com/office/2011/relationships/chartColorStyle" Target="colors150.xml"/><Relationship Id="rId1" Type="http://schemas.microsoft.com/office/2011/relationships/chartStyle" Target="style150.xml"/></Relationships>
</file>

<file path=ppt/charts/_rels/chart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0.xlsx"/><Relationship Id="rId2" Type="http://schemas.microsoft.com/office/2011/relationships/chartColorStyle" Target="colors151.xml"/><Relationship Id="rId1" Type="http://schemas.microsoft.com/office/2011/relationships/chartStyle" Target="style151.xml"/></Relationships>
</file>

<file path=ppt/charts/_rels/chart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1.xlsx"/><Relationship Id="rId2" Type="http://schemas.microsoft.com/office/2011/relationships/chartColorStyle" Target="colors152.xml"/><Relationship Id="rId1" Type="http://schemas.microsoft.com/office/2011/relationships/chartStyle" Target="style152.xml"/></Relationships>
</file>

<file path=ppt/charts/_rels/chart1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2.xlsx"/><Relationship Id="rId2" Type="http://schemas.microsoft.com/office/2011/relationships/chartColorStyle" Target="colors153.xml"/><Relationship Id="rId1" Type="http://schemas.microsoft.com/office/2011/relationships/chartStyle" Target="style153.xml"/></Relationships>
</file>

<file path=ppt/charts/_rels/chart1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3.xlsx"/><Relationship Id="rId2" Type="http://schemas.microsoft.com/office/2011/relationships/chartColorStyle" Target="colors154.xml"/><Relationship Id="rId1" Type="http://schemas.microsoft.com/office/2011/relationships/chartStyle" Target="style154.xml"/></Relationships>
</file>

<file path=ppt/charts/_rels/chart1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4.xlsx"/><Relationship Id="rId2" Type="http://schemas.microsoft.com/office/2011/relationships/chartColorStyle" Target="colors155.xml"/><Relationship Id="rId1" Type="http://schemas.microsoft.com/office/2011/relationships/chartStyle" Target="style155.xml"/></Relationships>
</file>

<file path=ppt/charts/_rels/chart1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5.xlsx"/><Relationship Id="rId2" Type="http://schemas.microsoft.com/office/2011/relationships/chartColorStyle" Target="colors156.xml"/><Relationship Id="rId1" Type="http://schemas.microsoft.com/office/2011/relationships/chartStyle" Target="style156.xml"/></Relationships>
</file>

<file path=ppt/charts/_rels/chart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6.xlsx"/><Relationship Id="rId2" Type="http://schemas.microsoft.com/office/2011/relationships/chartColorStyle" Target="colors157.xml"/><Relationship Id="rId1" Type="http://schemas.microsoft.com/office/2011/relationships/chartStyle" Target="style157.xml"/></Relationships>
</file>

<file path=ppt/charts/_rels/chart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7.xlsx"/><Relationship Id="rId2" Type="http://schemas.microsoft.com/office/2011/relationships/chartColorStyle" Target="colors158.xml"/><Relationship Id="rId1" Type="http://schemas.microsoft.com/office/2011/relationships/chartStyle" Target="style158.xml"/></Relationships>
</file>

<file path=ppt/charts/_rels/chart1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8.xlsx"/><Relationship Id="rId2" Type="http://schemas.microsoft.com/office/2011/relationships/chartColorStyle" Target="colors159.xml"/><Relationship Id="rId1" Type="http://schemas.microsoft.com/office/2011/relationships/chartStyle" Target="style15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9.xlsx"/><Relationship Id="rId2" Type="http://schemas.microsoft.com/office/2011/relationships/chartColorStyle" Target="colors160.xml"/><Relationship Id="rId1" Type="http://schemas.microsoft.com/office/2011/relationships/chartStyle" Target="style160.xml"/></Relationships>
</file>

<file path=ppt/charts/_rels/chart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0.xlsx"/><Relationship Id="rId2" Type="http://schemas.microsoft.com/office/2011/relationships/chartColorStyle" Target="colors161.xml"/><Relationship Id="rId1" Type="http://schemas.microsoft.com/office/2011/relationships/chartStyle" Target="style161.xml"/></Relationships>
</file>

<file path=ppt/charts/_rels/chart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1.xlsx"/><Relationship Id="rId2" Type="http://schemas.microsoft.com/office/2011/relationships/chartColorStyle" Target="colors162.xml"/><Relationship Id="rId1" Type="http://schemas.microsoft.com/office/2011/relationships/chartStyle" Target="style162.xml"/></Relationships>
</file>

<file path=ppt/charts/_rels/chart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2.xlsx"/><Relationship Id="rId2" Type="http://schemas.microsoft.com/office/2011/relationships/chartColorStyle" Target="colors163.xml"/><Relationship Id="rId1" Type="http://schemas.microsoft.com/office/2011/relationships/chartStyle" Target="style163.xml"/></Relationships>
</file>

<file path=ppt/charts/_rels/chart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3.xlsx"/><Relationship Id="rId2" Type="http://schemas.microsoft.com/office/2011/relationships/chartColorStyle" Target="colors164.xml"/><Relationship Id="rId1" Type="http://schemas.microsoft.com/office/2011/relationships/chartStyle" Target="style164.xml"/></Relationships>
</file>

<file path=ppt/charts/_rels/chart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4.xlsx"/><Relationship Id="rId2" Type="http://schemas.microsoft.com/office/2011/relationships/chartColorStyle" Target="colors165.xml"/><Relationship Id="rId1" Type="http://schemas.microsoft.com/office/2011/relationships/chartStyle" Target="style165.xml"/></Relationships>
</file>

<file path=ppt/charts/_rels/chart1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5.xlsx"/><Relationship Id="rId2" Type="http://schemas.microsoft.com/office/2011/relationships/chartColorStyle" Target="colors166.xml"/><Relationship Id="rId1" Type="http://schemas.microsoft.com/office/2011/relationships/chartStyle" Target="style166.xml"/></Relationships>
</file>

<file path=ppt/charts/_rels/chart1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6.xlsx"/><Relationship Id="rId2" Type="http://schemas.microsoft.com/office/2011/relationships/chartColorStyle" Target="colors167.xml"/><Relationship Id="rId1" Type="http://schemas.microsoft.com/office/2011/relationships/chartStyle" Target="style167.xml"/></Relationships>
</file>

<file path=ppt/charts/_rels/chart1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7.xlsx"/><Relationship Id="rId2" Type="http://schemas.microsoft.com/office/2011/relationships/chartColorStyle" Target="colors168.xml"/><Relationship Id="rId1" Type="http://schemas.microsoft.com/office/2011/relationships/chartStyle" Target="style168.xml"/></Relationships>
</file>

<file path=ppt/charts/_rels/chart1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8.xlsx"/><Relationship Id="rId2" Type="http://schemas.microsoft.com/office/2011/relationships/chartColorStyle" Target="colors169.xml"/><Relationship Id="rId1" Type="http://schemas.microsoft.com/office/2011/relationships/chartStyle" Target="style16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9.xlsx"/><Relationship Id="rId2" Type="http://schemas.microsoft.com/office/2011/relationships/chartColorStyle" Target="colors170.xml"/><Relationship Id="rId1" Type="http://schemas.microsoft.com/office/2011/relationships/chartStyle" Target="style170.xml"/></Relationships>
</file>

<file path=ppt/charts/_rels/chart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0.xlsx"/><Relationship Id="rId2" Type="http://schemas.microsoft.com/office/2011/relationships/chartColorStyle" Target="colors171.xml"/><Relationship Id="rId1" Type="http://schemas.microsoft.com/office/2011/relationships/chartStyle" Target="style171.xml"/></Relationships>
</file>

<file path=ppt/charts/_rels/chart1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1.xlsx"/><Relationship Id="rId2" Type="http://schemas.microsoft.com/office/2011/relationships/chartColorStyle" Target="colors172.xml"/><Relationship Id="rId1" Type="http://schemas.microsoft.com/office/2011/relationships/chartStyle" Target="style172.xml"/></Relationships>
</file>

<file path=ppt/charts/_rels/chart1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2.xlsx"/><Relationship Id="rId2" Type="http://schemas.microsoft.com/office/2011/relationships/chartColorStyle" Target="colors173.xml"/><Relationship Id="rId1" Type="http://schemas.microsoft.com/office/2011/relationships/chartStyle" Target="style173.xml"/></Relationships>
</file>

<file path=ppt/charts/_rels/chart1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3.xlsx"/><Relationship Id="rId2" Type="http://schemas.microsoft.com/office/2011/relationships/chartColorStyle" Target="colors174.xml"/><Relationship Id="rId1" Type="http://schemas.microsoft.com/office/2011/relationships/chartStyle" Target="style174.xml"/></Relationships>
</file>

<file path=ppt/charts/_rels/chart1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4.xlsx"/><Relationship Id="rId2" Type="http://schemas.microsoft.com/office/2011/relationships/chartColorStyle" Target="colors175.xml"/><Relationship Id="rId1" Type="http://schemas.microsoft.com/office/2011/relationships/chartStyle" Target="style175.xml"/></Relationships>
</file>

<file path=ppt/charts/_rels/chart1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5.xlsx"/><Relationship Id="rId2" Type="http://schemas.microsoft.com/office/2011/relationships/chartColorStyle" Target="colors176.xml"/><Relationship Id="rId1" Type="http://schemas.microsoft.com/office/2011/relationships/chartStyle" Target="style17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_rels/chart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4.xlsx"/><Relationship Id="rId2" Type="http://schemas.microsoft.com/office/2011/relationships/chartColorStyle" Target="colors95.xml"/><Relationship Id="rId1" Type="http://schemas.microsoft.com/office/2011/relationships/chartStyle" Target="style95.xml"/></Relationships>
</file>

<file path=ppt/charts/_rels/chart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5.xlsx"/><Relationship Id="rId2" Type="http://schemas.microsoft.com/office/2011/relationships/chartColorStyle" Target="colors96.xml"/><Relationship Id="rId1" Type="http://schemas.microsoft.com/office/2011/relationships/chartStyle" Target="style96.xml"/></Relationships>
</file>

<file path=ppt/charts/_rels/chart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6.xlsx"/><Relationship Id="rId2" Type="http://schemas.microsoft.com/office/2011/relationships/chartColorStyle" Target="colors97.xml"/><Relationship Id="rId1" Type="http://schemas.microsoft.com/office/2011/relationships/chartStyle" Target="style97.xml"/></Relationships>
</file>

<file path=ppt/charts/_rels/chart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7.xlsx"/><Relationship Id="rId2" Type="http://schemas.microsoft.com/office/2011/relationships/chartColorStyle" Target="colors98.xml"/><Relationship Id="rId1" Type="http://schemas.microsoft.com/office/2011/relationships/chartStyle" Target="style98.xml"/></Relationships>
</file>

<file path=ppt/charts/_rels/chart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8.xlsx"/><Relationship Id="rId2" Type="http://schemas.microsoft.com/office/2011/relationships/chartColorStyle" Target="colors99.xml"/><Relationship Id="rId1" Type="http://schemas.microsoft.com/office/2011/relationships/chartStyle" Target="style9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NARTD – Unit</a:t>
            </a:r>
            <a:r>
              <a:rPr lang="en-IN" sz="1400" b="1" baseline="0" dirty="0"/>
              <a:t> Case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 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46911.686912925106</c:v>
                </c:pt>
                <c:pt idx="1">
                  <c:v>31020.030526601717</c:v>
                </c:pt>
                <c:pt idx="2">
                  <c:v>20488.625336130044</c:v>
                </c:pt>
                <c:pt idx="3">
                  <c:v>23526.011676789221</c:v>
                </c:pt>
                <c:pt idx="4">
                  <c:v>33607.486847204316</c:v>
                </c:pt>
                <c:pt idx="5">
                  <c:v>45449.822623304681</c:v>
                </c:pt>
                <c:pt idx="6">
                  <c:v>56254.941189693091</c:v>
                </c:pt>
                <c:pt idx="7">
                  <c:v>68763.277775021139</c:v>
                </c:pt>
                <c:pt idx="8">
                  <c:v>71038.88481428138</c:v>
                </c:pt>
                <c:pt idx="9">
                  <c:v>68464.629291269317</c:v>
                </c:pt>
                <c:pt idx="10">
                  <c:v>55836.557121982849</c:v>
                </c:pt>
                <c:pt idx="11">
                  <c:v>57474.676089209177</c:v>
                </c:pt>
                <c:pt idx="12">
                  <c:v>52749.518929003818</c:v>
                </c:pt>
                <c:pt idx="13">
                  <c:v>38000.57099862882</c:v>
                </c:pt>
                <c:pt idx="14">
                  <c:v>35807.688748407039</c:v>
                </c:pt>
                <c:pt idx="15">
                  <c:v>45445.047678461109</c:v>
                </c:pt>
                <c:pt idx="16">
                  <c:v>54308.035979606721</c:v>
                </c:pt>
                <c:pt idx="17">
                  <c:v>64416.858500234186</c:v>
                </c:pt>
                <c:pt idx="18">
                  <c:v>73644.785486500346</c:v>
                </c:pt>
                <c:pt idx="19">
                  <c:v>81195.811855299151</c:v>
                </c:pt>
                <c:pt idx="20">
                  <c:v>74612.712618321646</c:v>
                </c:pt>
                <c:pt idx="21">
                  <c:v>74278.374508940935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 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4901.7468720735542</c:v>
                </c:pt>
                <c:pt idx="1">
                  <c:v>2814.7493899188867</c:v>
                </c:pt>
                <c:pt idx="2">
                  <c:v>2018.5007100042633</c:v>
                </c:pt>
                <c:pt idx="3">
                  <c:v>2142.9095306665704</c:v>
                </c:pt>
                <c:pt idx="4">
                  <c:v>3207.5046660011863</c:v>
                </c:pt>
                <c:pt idx="5">
                  <c:v>4090.4586330750417</c:v>
                </c:pt>
                <c:pt idx="6">
                  <c:v>5480.3362707669839</c:v>
                </c:pt>
                <c:pt idx="7">
                  <c:v>7344.3988313660502</c:v>
                </c:pt>
                <c:pt idx="8">
                  <c:v>8210.2225528595936</c:v>
                </c:pt>
                <c:pt idx="9">
                  <c:v>7995.761411006758</c:v>
                </c:pt>
                <c:pt idx="10">
                  <c:v>7401.5472291146953</c:v>
                </c:pt>
                <c:pt idx="11">
                  <c:v>6738.0442927852464</c:v>
                </c:pt>
                <c:pt idx="12">
                  <c:v>6431.4099671188924</c:v>
                </c:pt>
                <c:pt idx="13">
                  <c:v>4450.1402924831418</c:v>
                </c:pt>
                <c:pt idx="14">
                  <c:v>4214.4922326484539</c:v>
                </c:pt>
                <c:pt idx="15">
                  <c:v>5451.7493428186663</c:v>
                </c:pt>
                <c:pt idx="16">
                  <c:v>6943.671802432249</c:v>
                </c:pt>
                <c:pt idx="17">
                  <c:v>8771.2562412655407</c:v>
                </c:pt>
                <c:pt idx="18">
                  <c:v>11159.301208223054</c:v>
                </c:pt>
                <c:pt idx="19">
                  <c:v>11381.899544305877</c:v>
                </c:pt>
                <c:pt idx="20">
                  <c:v>8641.2960543241388</c:v>
                </c:pt>
                <c:pt idx="21">
                  <c:v>8073.6921573302752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 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19687.676465728269</c:v>
                </c:pt>
                <c:pt idx="1">
                  <c:v>13210.297921894165</c:v>
                </c:pt>
                <c:pt idx="2">
                  <c:v>9247.3473645620434</c:v>
                </c:pt>
                <c:pt idx="3">
                  <c:v>11478.421684578801</c:v>
                </c:pt>
                <c:pt idx="4">
                  <c:v>16037.051237827824</c:v>
                </c:pt>
                <c:pt idx="5">
                  <c:v>21275.390989047239</c:v>
                </c:pt>
                <c:pt idx="6">
                  <c:v>26386.564493956794</c:v>
                </c:pt>
                <c:pt idx="7">
                  <c:v>31723.261504729624</c:v>
                </c:pt>
                <c:pt idx="8">
                  <c:v>33131.264089695454</c:v>
                </c:pt>
                <c:pt idx="9">
                  <c:v>31879.520593167214</c:v>
                </c:pt>
                <c:pt idx="10">
                  <c:v>26889.525113543859</c:v>
                </c:pt>
                <c:pt idx="11">
                  <c:v>25944.785715614278</c:v>
                </c:pt>
                <c:pt idx="12">
                  <c:v>24659.727860618448</c:v>
                </c:pt>
                <c:pt idx="13">
                  <c:v>18033.14589128668</c:v>
                </c:pt>
                <c:pt idx="14">
                  <c:v>16980.09300389808</c:v>
                </c:pt>
                <c:pt idx="15">
                  <c:v>19181.846007019365</c:v>
                </c:pt>
                <c:pt idx="16">
                  <c:v>22777.448003331894</c:v>
                </c:pt>
                <c:pt idx="17">
                  <c:v>27259.108059780872</c:v>
                </c:pt>
                <c:pt idx="18">
                  <c:v>30644.422544141202</c:v>
                </c:pt>
                <c:pt idx="19">
                  <c:v>33773.848112235792</c:v>
                </c:pt>
                <c:pt idx="20">
                  <c:v>30066.622952404767</c:v>
                </c:pt>
                <c:pt idx="21">
                  <c:v>31207.385171533988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NARTD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 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71501.110250726924</c:v>
                </c:pt>
                <c:pt idx="1">
                  <c:v>47045.077838414771</c:v>
                </c:pt>
                <c:pt idx="2">
                  <c:v>31754.473410696351</c:v>
                </c:pt>
                <c:pt idx="3">
                  <c:v>37147.34289203459</c:v>
                </c:pt>
                <c:pt idx="4">
                  <c:v>52852.042751033325</c:v>
                </c:pt>
                <c:pt idx="5">
                  <c:v>70815.672245426962</c:v>
                </c:pt>
                <c:pt idx="6">
                  <c:v>88121.841954416857</c:v>
                </c:pt>
                <c:pt idx="7">
                  <c:v>107830.93811111682</c:v>
                </c:pt>
                <c:pt idx="8">
                  <c:v>112380.37145683642</c:v>
                </c:pt>
                <c:pt idx="9">
                  <c:v>108339.91129544328</c:v>
                </c:pt>
                <c:pt idx="10">
                  <c:v>90127.629464641403</c:v>
                </c:pt>
                <c:pt idx="11">
                  <c:v>90157.506097608712</c:v>
                </c:pt>
                <c:pt idx="12">
                  <c:v>83840.656756741169</c:v>
                </c:pt>
                <c:pt idx="13">
                  <c:v>60483.857182398642</c:v>
                </c:pt>
                <c:pt idx="14">
                  <c:v>57002.273984953572</c:v>
                </c:pt>
                <c:pt idx="15">
                  <c:v>70078.643028299135</c:v>
                </c:pt>
                <c:pt idx="16">
                  <c:v>84029.155785370865</c:v>
                </c:pt>
                <c:pt idx="17">
                  <c:v>100447.2228012806</c:v>
                </c:pt>
                <c:pt idx="18">
                  <c:v>115448.5092388646</c:v>
                </c:pt>
                <c:pt idx="19">
                  <c:v>126351.55951184082</c:v>
                </c:pt>
                <c:pt idx="20">
                  <c:v>113320.63162505055</c:v>
                </c:pt>
                <c:pt idx="21">
                  <c:v>113559.4518378052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7542966972936318"/>
          <c:h val="0.123822701271657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0.89350946952023069</c:v>
                </c:pt>
                <c:pt idx="1">
                  <c:v>0.88078467030909202</c:v>
                </c:pt>
                <c:pt idx="2">
                  <c:v>0.85662392706579282</c:v>
                </c:pt>
                <c:pt idx="3">
                  <c:v>0.83762265167682726</c:v>
                </c:pt>
                <c:pt idx="4">
                  <c:v>0.82527938740311735</c:v>
                </c:pt>
                <c:pt idx="5">
                  <c:v>0.82850414039275366</c:v>
                </c:pt>
                <c:pt idx="6">
                  <c:v>0.83370514194327838</c:v>
                </c:pt>
                <c:pt idx="7">
                  <c:v>0.84195301569946457</c:v>
                </c:pt>
                <c:pt idx="8">
                  <c:v>0.84378998705805952</c:v>
                </c:pt>
                <c:pt idx="9">
                  <c:v>0.83982863723316514</c:v>
                </c:pt>
                <c:pt idx="10">
                  <c:v>0.80075553109253139</c:v>
                </c:pt>
                <c:pt idx="11">
                  <c:v>0.82314308333146258</c:v>
                </c:pt>
                <c:pt idx="12">
                  <c:v>0.82568552541403473</c:v>
                </c:pt>
                <c:pt idx="13">
                  <c:v>0.81869450473313854</c:v>
                </c:pt>
                <c:pt idx="14">
                  <c:v>0.81246862837854994</c:v>
                </c:pt>
                <c:pt idx="15">
                  <c:v>0.82588274815524698</c:v>
                </c:pt>
                <c:pt idx="16">
                  <c:v>0.82544501190360464</c:v>
                </c:pt>
                <c:pt idx="17">
                  <c:v>0.8203153909788542</c:v>
                </c:pt>
                <c:pt idx="18">
                  <c:v>0.82887638901160265</c:v>
                </c:pt>
                <c:pt idx="19">
                  <c:v>0.83218527754918714</c:v>
                </c:pt>
                <c:pt idx="20">
                  <c:v>0.83097408103268111</c:v>
                </c:pt>
                <c:pt idx="21">
                  <c:v>0.8297790321680929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2.6908576620029729E-2</c:v>
                </c:pt>
                <c:pt idx="1">
                  <c:v>3.6404126292405678E-2</c:v>
                </c:pt>
                <c:pt idx="2">
                  <c:v>4.4502287090934102E-2</c:v>
                </c:pt>
                <c:pt idx="3">
                  <c:v>5.2730148554237535E-2</c:v>
                </c:pt>
                <c:pt idx="4">
                  <c:v>6.6828124519989443E-2</c:v>
                </c:pt>
                <c:pt idx="5">
                  <c:v>6.2072219868765037E-2</c:v>
                </c:pt>
                <c:pt idx="6">
                  <c:v>5.551975413532137E-2</c:v>
                </c:pt>
                <c:pt idx="7">
                  <c:v>5.1371255245142536E-2</c:v>
                </c:pt>
                <c:pt idx="8">
                  <c:v>5.3172818198421019E-2</c:v>
                </c:pt>
                <c:pt idx="9">
                  <c:v>5.6884822068364461E-2</c:v>
                </c:pt>
                <c:pt idx="10">
                  <c:v>7.0266876222847108E-2</c:v>
                </c:pt>
                <c:pt idx="11">
                  <c:v>6.4806599505557727E-2</c:v>
                </c:pt>
                <c:pt idx="12">
                  <c:v>6.760057815379264E-2</c:v>
                </c:pt>
                <c:pt idx="13">
                  <c:v>7.6758267902474184E-2</c:v>
                </c:pt>
                <c:pt idx="14">
                  <c:v>7.9826558306074616E-2</c:v>
                </c:pt>
                <c:pt idx="15">
                  <c:v>7.4722120490418417E-2</c:v>
                </c:pt>
                <c:pt idx="16">
                  <c:v>7.6951431893897193E-2</c:v>
                </c:pt>
                <c:pt idx="17">
                  <c:v>7.6638045398707139E-2</c:v>
                </c:pt>
                <c:pt idx="18">
                  <c:v>7.1503925823103415E-2</c:v>
                </c:pt>
                <c:pt idx="19">
                  <c:v>6.7751678889868272E-2</c:v>
                </c:pt>
                <c:pt idx="20">
                  <c:v>7.1847135339365847E-2</c:v>
                </c:pt>
                <c:pt idx="21">
                  <c:v>7.3122587812944256E-2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rgbClr val="5742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4.675586939530986E-2</c:v>
                </c:pt>
                <c:pt idx="1">
                  <c:v>4.7543256567191008E-2</c:v>
                </c:pt>
                <c:pt idx="2">
                  <c:v>5.4138975005981624E-2</c:v>
                </c:pt>
                <c:pt idx="3">
                  <c:v>6.2238540091368769E-2</c:v>
                </c:pt>
                <c:pt idx="4">
                  <c:v>6.5824954368680438E-2</c:v>
                </c:pt>
                <c:pt idx="5">
                  <c:v>6.2154421546658109E-2</c:v>
                </c:pt>
                <c:pt idx="6">
                  <c:v>6.1807743689653687E-2</c:v>
                </c:pt>
                <c:pt idx="7">
                  <c:v>6.0400232261681716E-2</c:v>
                </c:pt>
                <c:pt idx="8">
                  <c:v>5.8689393229471185E-2</c:v>
                </c:pt>
                <c:pt idx="9">
                  <c:v>5.6806791692500178E-2</c:v>
                </c:pt>
                <c:pt idx="10">
                  <c:v>6.9107456072629053E-2</c:v>
                </c:pt>
                <c:pt idx="11">
                  <c:v>6.1065997661805524E-2</c:v>
                </c:pt>
                <c:pt idx="12">
                  <c:v>5.5937404834270468E-2</c:v>
                </c:pt>
                <c:pt idx="13">
                  <c:v>5.2686514886360516E-2</c:v>
                </c:pt>
                <c:pt idx="14">
                  <c:v>5.6048117630078352E-2</c:v>
                </c:pt>
                <c:pt idx="15">
                  <c:v>5.0754667589375281E-2</c:v>
                </c:pt>
                <c:pt idx="16">
                  <c:v>5.087889458825786E-2</c:v>
                </c:pt>
                <c:pt idx="17">
                  <c:v>5.259185073489199E-2</c:v>
                </c:pt>
                <c:pt idx="18">
                  <c:v>5.0976284075263417E-2</c:v>
                </c:pt>
                <c:pt idx="19">
                  <c:v>5.048219829632488E-2</c:v>
                </c:pt>
                <c:pt idx="20">
                  <c:v>4.8192421921037371E-2</c:v>
                </c:pt>
                <c:pt idx="21">
                  <c:v>4.9516991310569643E-2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D-4176-A11A-1E2B8E38B0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1.3816306298875229E-2</c:v>
                </c:pt>
                <c:pt idx="1">
                  <c:v>1.432845820568646E-2</c:v>
                </c:pt>
                <c:pt idx="2">
                  <c:v>1.4995480422600536E-2</c:v>
                </c:pt>
                <c:pt idx="3">
                  <c:v>1.6132164968806671E-2</c:v>
                </c:pt>
                <c:pt idx="4">
                  <c:v>1.5386121401072808E-2</c:v>
                </c:pt>
                <c:pt idx="5">
                  <c:v>1.491821243994066E-2</c:v>
                </c:pt>
                <c:pt idx="6">
                  <c:v>1.5012174283572042E-2</c:v>
                </c:pt>
                <c:pt idx="7">
                  <c:v>1.3855893287754124E-2</c:v>
                </c:pt>
                <c:pt idx="8">
                  <c:v>1.4151773179156906E-2</c:v>
                </c:pt>
                <c:pt idx="9">
                  <c:v>1.4403690214807622E-2</c:v>
                </c:pt>
                <c:pt idx="10">
                  <c:v>1.8147686164338976E-2</c:v>
                </c:pt>
                <c:pt idx="11">
                  <c:v>1.6130843266053577E-2</c:v>
                </c:pt>
                <c:pt idx="12">
                  <c:v>1.5436036441852615E-2</c:v>
                </c:pt>
                <c:pt idx="13">
                  <c:v>1.5741579660036573E-2</c:v>
                </c:pt>
                <c:pt idx="14">
                  <c:v>1.6030870361879626E-2</c:v>
                </c:pt>
                <c:pt idx="15">
                  <c:v>1.4954664943743525E-2</c:v>
                </c:pt>
                <c:pt idx="16">
                  <c:v>1.3823334989143113E-2</c:v>
                </c:pt>
                <c:pt idx="17">
                  <c:v>1.5019786684523313E-2</c:v>
                </c:pt>
                <c:pt idx="18">
                  <c:v>1.5489444323411752E-2</c:v>
                </c:pt>
                <c:pt idx="19">
                  <c:v>1.5395999605076004E-2</c:v>
                </c:pt>
                <c:pt idx="20">
                  <c:v>1.415969150731086E-2</c:v>
                </c:pt>
                <c:pt idx="21">
                  <c:v>1.4080806946015649E-2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A-4101-8805-2A047551C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1.294480381776225E-2</c:v>
                </c:pt>
                <c:pt idx="1">
                  <c:v>1.3743813688757109E-2</c:v>
                </c:pt>
                <c:pt idx="2">
                  <c:v>1.9129588143565995E-2</c:v>
                </c:pt>
                <c:pt idx="3">
                  <c:v>1.8603190276047284E-2</c:v>
                </c:pt>
                <c:pt idx="4">
                  <c:v>1.8102192381822747E-2</c:v>
                </c:pt>
                <c:pt idx="5">
                  <c:v>2.3394658423574997E-2</c:v>
                </c:pt>
                <c:pt idx="6">
                  <c:v>2.5257846591124244E-2</c:v>
                </c:pt>
                <c:pt idx="7">
                  <c:v>2.1190164819263446E-2</c:v>
                </c:pt>
                <c:pt idx="8">
                  <c:v>1.853897032616357E-2</c:v>
                </c:pt>
                <c:pt idx="9">
                  <c:v>2.0443841711459462E-2</c:v>
                </c:pt>
                <c:pt idx="10">
                  <c:v>2.4630329136303079E-2</c:v>
                </c:pt>
                <c:pt idx="11">
                  <c:v>1.9798538494334914E-2</c:v>
                </c:pt>
                <c:pt idx="12">
                  <c:v>1.9061312381393559E-2</c:v>
                </c:pt>
                <c:pt idx="13">
                  <c:v>2.0782046306253556E-2</c:v>
                </c:pt>
                <c:pt idx="14">
                  <c:v>2.0510755731021339E-2</c:v>
                </c:pt>
                <c:pt idx="15">
                  <c:v>1.9590826601867076E-2</c:v>
                </c:pt>
                <c:pt idx="16">
                  <c:v>2.0771654476108712E-2</c:v>
                </c:pt>
                <c:pt idx="17">
                  <c:v>2.1867563622811888E-2</c:v>
                </c:pt>
                <c:pt idx="18">
                  <c:v>2.1074008934132103E-2</c:v>
                </c:pt>
                <c:pt idx="19">
                  <c:v>2.1216869188978593E-2</c:v>
                </c:pt>
                <c:pt idx="20">
                  <c:v>2.0725708989365672E-2</c:v>
                </c:pt>
                <c:pt idx="21">
                  <c:v>1.9211092147573425E-2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3A-4101-8805-2A047551C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4.6996911804121537E-3</c:v>
                </c:pt>
                <c:pt idx="1">
                  <c:v>5.8002811024676299E-3</c:v>
                </c:pt>
                <c:pt idx="2">
                  <c:v>8.3929565967062608E-3</c:v>
                </c:pt>
                <c:pt idx="3">
                  <c:v>1.0803758293289462E-2</c:v>
                </c:pt>
                <c:pt idx="4">
                  <c:v>7.0979391363714195E-3</c:v>
                </c:pt>
                <c:pt idx="5">
                  <c:v>7.3094575283723529E-3</c:v>
                </c:pt>
                <c:pt idx="6">
                  <c:v>7.0540129704697785E-3</c:v>
                </c:pt>
                <c:pt idx="7">
                  <c:v>8.9681280080591719E-3</c:v>
                </c:pt>
                <c:pt idx="8">
                  <c:v>8.8784490419294253E-3</c:v>
                </c:pt>
                <c:pt idx="9">
                  <c:v>9.165419297935469E-3</c:v>
                </c:pt>
                <c:pt idx="10">
                  <c:v>1.2099687920662194E-2</c:v>
                </c:pt>
                <c:pt idx="11">
                  <c:v>9.1625574328171155E-3</c:v>
                </c:pt>
                <c:pt idx="12">
                  <c:v>9.6407723040919571E-3</c:v>
                </c:pt>
                <c:pt idx="13">
                  <c:v>7.6804920037815512E-3</c:v>
                </c:pt>
                <c:pt idx="14">
                  <c:v>7.7900591790815077E-3</c:v>
                </c:pt>
                <c:pt idx="15">
                  <c:v>6.32311446880293E-3</c:v>
                </c:pt>
                <c:pt idx="16">
                  <c:v>5.5225095517329667E-3</c:v>
                </c:pt>
                <c:pt idx="17">
                  <c:v>5.3181331941995575E-3</c:v>
                </c:pt>
                <c:pt idx="18">
                  <c:v>4.1827469330632484E-3</c:v>
                </c:pt>
                <c:pt idx="19">
                  <c:v>4.4746539305082654E-3</c:v>
                </c:pt>
                <c:pt idx="20">
                  <c:v>6.9046926943804781E-3</c:v>
                </c:pt>
                <c:pt idx="21">
                  <c:v>7.9214917544004233E-3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3A-4101-8805-2A047551CFA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2.2834546180603913E-4</c:v>
                </c:pt>
                <c:pt idx="1">
                  <c:v>6.3602243530725062E-4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1.0198959217573194E-3</c:v>
                </c:pt>
                <c:pt idx="8">
                  <c:v>2.1511163483526495E-3</c:v>
                </c:pt>
                <c:pt idx="9">
                  <c:v>1.7502161230921788E-3</c:v>
                </c:pt>
                <c:pt idx="10">
                  <c:v>3.0932603677379486E-3</c:v>
                </c:pt>
                <c:pt idx="11">
                  <c:v>4.007073425712571E-3</c:v>
                </c:pt>
                <c:pt idx="12">
                  <c:v>5.3085500221965089E-3</c:v>
                </c:pt>
                <c:pt idx="13">
                  <c:v>5.7440381819019093E-3</c:v>
                </c:pt>
                <c:pt idx="14">
                  <c:v>5.5844169981578828E-3</c:v>
                </c:pt>
                <c:pt idx="15">
                  <c:v>6.2937024537710823E-3</c:v>
                </c:pt>
                <c:pt idx="16">
                  <c:v>5.4776619166137267E-3</c:v>
                </c:pt>
                <c:pt idx="17">
                  <c:v>6.456309739241016E-3</c:v>
                </c:pt>
                <c:pt idx="18">
                  <c:v>6.4409616262526403E-3</c:v>
                </c:pt>
                <c:pt idx="19">
                  <c:v>7.1115089383753782E-3</c:v>
                </c:pt>
                <c:pt idx="20">
                  <c:v>5.6945231083111855E-3</c:v>
                </c:pt>
                <c:pt idx="21">
                  <c:v>5.1449499962156709E-3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3A-4101-8805-2A047551CFA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8.4165592501374373E-4</c:v>
                </c:pt>
                <c:pt idx="1">
                  <c:v>5.635467255306778E-4</c:v>
                </c:pt>
                <c:pt idx="2">
                  <c:v>9.4390964414691185E-4</c:v>
                </c:pt>
                <c:pt idx="3">
                  <c:v>1.4075830230619924E-3</c:v>
                </c:pt>
                <c:pt idx="4">
                  <c:v>1.0771963837256527E-3</c:v>
                </c:pt>
                <c:pt idx="5">
                  <c:v>1.3009974789560301E-3</c:v>
                </c:pt>
                <c:pt idx="6">
                  <c:v>1.3962562631665231E-3</c:v>
                </c:pt>
                <c:pt idx="7">
                  <c:v>1.048186821953466E-3</c:v>
                </c:pt>
                <c:pt idx="8">
                  <c:v>4.5993197657398234E-4</c:v>
                </c:pt>
                <c:pt idx="9">
                  <c:v>5.1153541831321667E-4</c:v>
                </c:pt>
                <c:pt idx="10">
                  <c:v>9.9781483199624932E-4</c:v>
                </c:pt>
                <c:pt idx="11">
                  <c:v>1.5956763328746058E-3</c:v>
                </c:pt>
                <c:pt idx="12">
                  <c:v>1.1700104332127441E-3</c:v>
                </c:pt>
                <c:pt idx="13">
                  <c:v>1.7188354241080533E-3</c:v>
                </c:pt>
                <c:pt idx="14">
                  <c:v>1.3234415280529179E-3</c:v>
                </c:pt>
                <c:pt idx="15">
                  <c:v>1.2062306040987053E-3</c:v>
                </c:pt>
                <c:pt idx="16">
                  <c:v>1.0055027483070642E-3</c:v>
                </c:pt>
                <c:pt idx="17">
                  <c:v>1.6768000532290427E-3</c:v>
                </c:pt>
                <c:pt idx="18">
                  <c:v>1.3408024083239826E-3</c:v>
                </c:pt>
                <c:pt idx="19">
                  <c:v>1.2609979980251526E-3</c:v>
                </c:pt>
                <c:pt idx="20">
                  <c:v>1.3720817489756875E-3</c:v>
                </c:pt>
                <c:pt idx="21">
                  <c:v>1.1013643462659632E-3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3A-4101-8805-2A047551CFA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6.8123722654145694E-4</c:v>
                </c:pt>
                <c:pt idx="11">
                  <c:v>1.0525186339450993E-4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3A-4101-8805-2A047551CFA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2.9528178056027516E-4</c:v>
                </c:pt>
                <c:pt idx="1">
                  <c:v>1.9582467356218152E-4</c:v>
                </c:pt>
                <c:pt idx="2">
                  <c:v>2.0387333772163923E-4</c:v>
                </c:pt>
                <c:pt idx="3">
                  <c:v>1.782971973963455E-4</c:v>
                </c:pt>
                <c:pt idx="4">
                  <c:v>1.8146631359021535E-4</c:v>
                </c:pt>
                <c:pt idx="5">
                  <c:v>2.3511634890095723E-4</c:v>
                </c:pt>
                <c:pt idx="6">
                  <c:v>2.4707012341398552E-4</c:v>
                </c:pt>
                <c:pt idx="7">
                  <c:v>1.9322793492355277E-4</c:v>
                </c:pt>
                <c:pt idx="8">
                  <c:v>1.6756064187168013E-4</c:v>
                </c:pt>
                <c:pt idx="9">
                  <c:v>2.0504624036226361E-4</c:v>
                </c:pt>
                <c:pt idx="10">
                  <c:v>2.2012096441240017E-4</c:v>
                </c:pt>
                <c:pt idx="11">
                  <c:v>1.843786859867792E-4</c:v>
                </c:pt>
                <c:pt idx="12">
                  <c:v>1.5981001515492032E-4</c:v>
                </c:pt>
                <c:pt idx="13">
                  <c:v>1.9372090194518492E-4</c:v>
                </c:pt>
                <c:pt idx="14">
                  <c:v>1.58978058003481E-4</c:v>
                </c:pt>
                <c:pt idx="15">
                  <c:v>1.2589277327832574E-4</c:v>
                </c:pt>
                <c:pt idx="16">
                  <c:v>1.2399793233470199E-4</c:v>
                </c:pt>
                <c:pt idx="17">
                  <c:v>1.1611959354191766E-4</c:v>
                </c:pt>
                <c:pt idx="18">
                  <c:v>1.1543686484687166E-4</c:v>
                </c:pt>
                <c:pt idx="19">
                  <c:v>1.2081560365610061E-4</c:v>
                </c:pt>
                <c:pt idx="20">
                  <c:v>1.2966365857185416E-4</c:v>
                </c:pt>
                <c:pt idx="21">
                  <c:v>1.2168351792216852E-4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F3A-4101-8805-2A047551CFAA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175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1.4912725149878164E-4</c:v>
                </c:pt>
                <c:pt idx="4">
                  <c:v>2.2261809162988833E-4</c:v>
                </c:pt>
                <c:pt idx="5">
                  <c:v>1.1077597207833563E-4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F3A-4101-8805-2A047551CFAA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1.0690026925500547E-3</c:v>
                </c:pt>
                <c:pt idx="3">
                  <c:v>1.3453866746576998E-4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7-4434-9BEA-F05196FDBF6E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1250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2.5817382910045848E-4</c:v>
                </c:pt>
                <c:pt idx="15">
                  <c:v>1.460319193978219E-4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A1-44B0-8EF7-4C281E277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388987007470352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Purchases Vol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2688.348304090583</c:v>
                </c:pt>
                <c:pt idx="1">
                  <c:v>2504.8591270036036</c:v>
                </c:pt>
                <c:pt idx="2">
                  <c:v>2430.4186322548185</c:v>
                </c:pt>
                <c:pt idx="3">
                  <c:v>2451.8349133980141</c:v>
                </c:pt>
                <c:pt idx="4">
                  <c:v>2329.6078188985607</c:v>
                </c:pt>
                <c:pt idx="5">
                  <c:v>2524.198003375297</c:v>
                </c:pt>
                <c:pt idx="6">
                  <c:v>3381.2641167529027</c:v>
                </c:pt>
                <c:pt idx="7">
                  <c:v>3505.0292743938699</c:v>
                </c:pt>
                <c:pt idx="8">
                  <c:v>3445.9911148649544</c:v>
                </c:pt>
                <c:pt idx="9">
                  <c:v>3290.2637664986269</c:v>
                </c:pt>
                <c:pt idx="10">
                  <c:v>2265.5353693860229</c:v>
                </c:pt>
                <c:pt idx="11">
                  <c:v>3393.2255293389962</c:v>
                </c:pt>
                <c:pt idx="12">
                  <c:v>2651.6698568119264</c:v>
                </c:pt>
                <c:pt idx="13">
                  <c:v>2132.6161824293667</c:v>
                </c:pt>
                <c:pt idx="14">
                  <c:v>2132.4942662881563</c:v>
                </c:pt>
                <c:pt idx="15">
                  <c:v>2141.7232010537227</c:v>
                </c:pt>
                <c:pt idx="16">
                  <c:v>2275.9755378614027</c:v>
                </c:pt>
                <c:pt idx="17">
                  <c:v>2351.4841204544846</c:v>
                </c:pt>
                <c:pt idx="18">
                  <c:v>2585.5425047998824</c:v>
                </c:pt>
                <c:pt idx="19">
                  <c:v>2473.3481379973018</c:v>
                </c:pt>
                <c:pt idx="20">
                  <c:v>1614.7951900841535</c:v>
                </c:pt>
                <c:pt idx="21">
                  <c:v>1628.2987177671769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437.88299418815205</c:v>
                </c:pt>
                <c:pt idx="1">
                  <c:v>443.08691886897373</c:v>
                </c:pt>
                <c:pt idx="2">
                  <c:v>396.25762669224315</c:v>
                </c:pt>
                <c:pt idx="3">
                  <c:v>321.49321669203567</c:v>
                </c:pt>
                <c:pt idx="4">
                  <c:v>430.90341679969094</c:v>
                </c:pt>
                <c:pt idx="5">
                  <c:v>587.51750447127938</c:v>
                </c:pt>
                <c:pt idx="6">
                  <c:v>508.89077907281074</c:v>
                </c:pt>
                <c:pt idx="7">
                  <c:v>534.8469280805009</c:v>
                </c:pt>
                <c:pt idx="8">
                  <c:v>518.64889940813191</c:v>
                </c:pt>
                <c:pt idx="9">
                  <c:v>521.40997006971929</c:v>
                </c:pt>
                <c:pt idx="10">
                  <c:v>469.80414458627934</c:v>
                </c:pt>
                <c:pt idx="11">
                  <c:v>552.22830355259862</c:v>
                </c:pt>
                <c:pt idx="12">
                  <c:v>429.66628032138163</c:v>
                </c:pt>
                <c:pt idx="13">
                  <c:v>261.21112419695464</c:v>
                </c:pt>
                <c:pt idx="14">
                  <c:v>186.66405427167004</c:v>
                </c:pt>
                <c:pt idx="15">
                  <c:v>187.31003323618947</c:v>
                </c:pt>
                <c:pt idx="16">
                  <c:v>189.84072904666465</c:v>
                </c:pt>
                <c:pt idx="17">
                  <c:v>204.0953810044121</c:v>
                </c:pt>
                <c:pt idx="18">
                  <c:v>641.02056721010922</c:v>
                </c:pt>
                <c:pt idx="19">
                  <c:v>469.43411930329557</c:v>
                </c:pt>
                <c:pt idx="20">
                  <c:v>330.99935973936317</c:v>
                </c:pt>
                <c:pt idx="21">
                  <c:v>431.21149073475812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8.9613554743139137</c:v>
                </c:pt>
                <c:pt idx="1">
                  <c:v>26.821889297682901</c:v>
                </c:pt>
                <c:pt idx="2">
                  <c:v>10.348122256504471</c:v>
                </c:pt>
                <c:pt idx="3">
                  <c:v>15.108771454053414</c:v>
                </c:pt>
                <c:pt idx="4">
                  <c:v>25.449022309739849</c:v>
                </c:pt>
                <c:pt idx="5">
                  <c:v>53.042293748562969</c:v>
                </c:pt>
                <c:pt idx="6">
                  <c:v>100.6528579221623</c:v>
                </c:pt>
                <c:pt idx="7">
                  <c:v>369.35857972449327</c:v>
                </c:pt>
                <c:pt idx="8">
                  <c:v>268.35516449140738</c:v>
                </c:pt>
                <c:pt idx="9">
                  <c:v>223.98067171756523</c:v>
                </c:pt>
                <c:pt idx="10">
                  <c:v>246.21975631090734</c:v>
                </c:pt>
                <c:pt idx="11">
                  <c:v>287.57911863594063</c:v>
                </c:pt>
                <c:pt idx="12">
                  <c:v>291.0812455228525</c:v>
                </c:pt>
                <c:pt idx="13">
                  <c:v>79.216069478785158</c:v>
                </c:pt>
                <c:pt idx="14">
                  <c:v>105.91924869139204</c:v>
                </c:pt>
                <c:pt idx="15">
                  <c:v>134.99104588785997</c:v>
                </c:pt>
                <c:pt idx="16">
                  <c:v>260.05142071861167</c:v>
                </c:pt>
                <c:pt idx="17">
                  <c:v>402.92420811182882</c:v>
                </c:pt>
                <c:pt idx="18">
                  <c:v>323.90166558843475</c:v>
                </c:pt>
                <c:pt idx="19">
                  <c:v>295.60092233306392</c:v>
                </c:pt>
                <c:pt idx="20">
                  <c:v>800.65900055431769</c:v>
                </c:pt>
                <c:pt idx="21">
                  <c:v>1218.5774832238947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145.5975938539203</c:v>
                </c:pt>
                <c:pt idx="1">
                  <c:v>145.59759385392027</c:v>
                </c:pt>
                <c:pt idx="2">
                  <c:v>161.4809677288934</c:v>
                </c:pt>
                <c:pt idx="3">
                  <c:v>164.12819670805561</c:v>
                </c:pt>
                <c:pt idx="4">
                  <c:v>150.89205181224469</c:v>
                </c:pt>
                <c:pt idx="5">
                  <c:v>216.9155027959365</c:v>
                </c:pt>
                <c:pt idx="6">
                  <c:v>217.35906267627601</c:v>
                </c:pt>
                <c:pt idx="7">
                  <c:v>198.54217343716405</c:v>
                </c:pt>
                <c:pt idx="8">
                  <c:v>192.71826968300724</c:v>
                </c:pt>
                <c:pt idx="9">
                  <c:v>196.95383604966673</c:v>
                </c:pt>
                <c:pt idx="10">
                  <c:v>108.00694234981724</c:v>
                </c:pt>
                <c:pt idx="11">
                  <c:v>198.54217343716408</c:v>
                </c:pt>
                <c:pt idx="12">
                  <c:v>182.47693465772323</c:v>
                </c:pt>
                <c:pt idx="13">
                  <c:v>180.0115705830288</c:v>
                </c:pt>
                <c:pt idx="14">
                  <c:v>182.12935376635858</c:v>
                </c:pt>
                <c:pt idx="15">
                  <c:v>173.65822103303958</c:v>
                </c:pt>
                <c:pt idx="16">
                  <c:v>211.77831833297509</c:v>
                </c:pt>
                <c:pt idx="17">
                  <c:v>199.07161923299657</c:v>
                </c:pt>
                <c:pt idx="18">
                  <c:v>173.65822103303958</c:v>
                </c:pt>
                <c:pt idx="19">
                  <c:v>154.59817238307181</c:v>
                </c:pt>
                <c:pt idx="20">
                  <c:v>122.83142463312555</c:v>
                </c:pt>
                <c:pt idx="21">
                  <c:v>114.36029189980654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00-4B11-8F4D-21ABDE582F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573.79983599346656</c:v>
                </c:pt>
                <c:pt idx="1">
                  <c:v>533.91639204943908</c:v>
                </c:pt>
                <c:pt idx="2">
                  <c:v>450.79598660122463</c:v>
                </c:pt>
                <c:pt idx="3">
                  <c:v>494.26881154475598</c:v>
                </c:pt>
                <c:pt idx="4">
                  <c:v>558.31170556024597</c:v>
                </c:pt>
                <c:pt idx="5">
                  <c:v>641.63729863560627</c:v>
                </c:pt>
                <c:pt idx="6">
                  <c:v>929.76987624280127</c:v>
                </c:pt>
                <c:pt idx="7">
                  <c:v>808.34318131367104</c:v>
                </c:pt>
                <c:pt idx="8">
                  <c:v>719.20975466388381</c:v>
                </c:pt>
                <c:pt idx="9">
                  <c:v>749.92542750040752</c:v>
                </c:pt>
                <c:pt idx="10">
                  <c:v>783.85531251453961</c:v>
                </c:pt>
                <c:pt idx="11">
                  <c:v>823.85754731942984</c:v>
                </c:pt>
                <c:pt idx="12">
                  <c:v>492.18013507092735</c:v>
                </c:pt>
                <c:pt idx="13">
                  <c:v>395.19583211004436</c:v>
                </c:pt>
                <c:pt idx="14">
                  <c:v>631.31102840276469</c:v>
                </c:pt>
                <c:pt idx="15">
                  <c:v>772.78065430096672</c:v>
                </c:pt>
                <c:pt idx="16">
                  <c:v>616.85721034660446</c:v>
                </c:pt>
                <c:pt idx="17">
                  <c:v>528.79679699474514</c:v>
                </c:pt>
                <c:pt idx="18">
                  <c:v>564.34027407229314</c:v>
                </c:pt>
                <c:pt idx="19">
                  <c:v>495.75257911906112</c:v>
                </c:pt>
                <c:pt idx="20">
                  <c:v>263.23483356214683</c:v>
                </c:pt>
                <c:pt idx="21">
                  <c:v>441.55124034779112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219.70329274096289</c:v>
                </c:pt>
                <c:pt idx="1">
                  <c:v>245.09512197781044</c:v>
                </c:pt>
                <c:pt idx="2">
                  <c:v>244.61669874280034</c:v>
                </c:pt>
                <c:pt idx="3">
                  <c:v>212.78101917862273</c:v>
                </c:pt>
                <c:pt idx="4">
                  <c:v>320.78539026474698</c:v>
                </c:pt>
                <c:pt idx="5">
                  <c:v>469.44165499278353</c:v>
                </c:pt>
                <c:pt idx="6">
                  <c:v>418.02311413977833</c:v>
                </c:pt>
                <c:pt idx="7">
                  <c:v>266.25067995969084</c:v>
                </c:pt>
                <c:pt idx="8">
                  <c:v>239.13258939722073</c:v>
                </c:pt>
                <c:pt idx="9">
                  <c:v>243.34376596789988</c:v>
                </c:pt>
                <c:pt idx="10">
                  <c:v>203.49260073346571</c:v>
                </c:pt>
                <c:pt idx="11">
                  <c:v>277.42449954434585</c:v>
                </c:pt>
                <c:pt idx="12">
                  <c:v>250.08119318379346</c:v>
                </c:pt>
                <c:pt idx="13">
                  <c:v>185.91649884539618</c:v>
                </c:pt>
                <c:pt idx="14">
                  <c:v>117.50898153707145</c:v>
                </c:pt>
                <c:pt idx="15">
                  <c:v>175.55404248599365</c:v>
                </c:pt>
                <c:pt idx="16">
                  <c:v>217.8922724596502</c:v>
                </c:pt>
                <c:pt idx="17">
                  <c:v>200.19929559126649</c:v>
                </c:pt>
                <c:pt idx="18">
                  <c:v>371.50691669444598</c:v>
                </c:pt>
                <c:pt idx="19">
                  <c:v>249.10982141903503</c:v>
                </c:pt>
                <c:pt idx="20">
                  <c:v>194.28477034159323</c:v>
                </c:pt>
                <c:pt idx="21">
                  <c:v>246.22098689451289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2.5344754218187213</c:v>
                </c:pt>
                <c:pt idx="1">
                  <c:v>8.0484529361525325</c:v>
                </c:pt>
                <c:pt idx="2">
                  <c:v>4.3862114620626844</c:v>
                </c:pt>
                <c:pt idx="3">
                  <c:v>5.8599077452119008</c:v>
                </c:pt>
                <c:pt idx="4">
                  <c:v>11.712376139589177</c:v>
                </c:pt>
                <c:pt idx="5">
                  <c:v>22.56525848346806</c:v>
                </c:pt>
                <c:pt idx="6">
                  <c:v>49.637396634948743</c:v>
                </c:pt>
                <c:pt idx="7">
                  <c:v>170.37629174101301</c:v>
                </c:pt>
                <c:pt idx="8">
                  <c:v>194.40358054466301</c:v>
                </c:pt>
                <c:pt idx="9">
                  <c:v>154.1028549773099</c:v>
                </c:pt>
                <c:pt idx="10">
                  <c:v>156.75989751854124</c:v>
                </c:pt>
                <c:pt idx="11">
                  <c:v>220.73288602505133</c:v>
                </c:pt>
                <c:pt idx="12">
                  <c:v>241.66793910873665</c:v>
                </c:pt>
                <c:pt idx="13">
                  <c:v>65.989920782926532</c:v>
                </c:pt>
                <c:pt idx="14">
                  <c:v>54.352299126774419</c:v>
                </c:pt>
                <c:pt idx="15">
                  <c:v>83.098633435262101</c:v>
                </c:pt>
                <c:pt idx="16">
                  <c:v>108.30824594909011</c:v>
                </c:pt>
                <c:pt idx="17">
                  <c:v>134.42051938908853</c:v>
                </c:pt>
                <c:pt idx="18">
                  <c:v>107.67008279076155</c:v>
                </c:pt>
                <c:pt idx="19">
                  <c:v>139.62358668636355</c:v>
                </c:pt>
                <c:pt idx="20">
                  <c:v>379.93427975451357</c:v>
                </c:pt>
                <c:pt idx="21">
                  <c:v>432.41072117918537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27.001735587454309</c:v>
                </c:pt>
                <c:pt idx="1">
                  <c:v>25.325157233984925</c:v>
                </c:pt>
                <c:pt idx="2">
                  <c:v>32.825639341611122</c:v>
                </c:pt>
                <c:pt idx="3">
                  <c:v>38.826025027712085</c:v>
                </c:pt>
                <c:pt idx="4">
                  <c:v>28.060627179119187</c:v>
                </c:pt>
                <c:pt idx="5">
                  <c:v>50.694664507638684</c:v>
                </c:pt>
                <c:pt idx="6">
                  <c:v>34.776147036713226</c:v>
                </c:pt>
                <c:pt idx="7">
                  <c:v>38.208338265907571</c:v>
                </c:pt>
                <c:pt idx="8">
                  <c:v>38.473061163823793</c:v>
                </c:pt>
                <c:pt idx="9">
                  <c:v>48.709013216584253</c:v>
                </c:pt>
                <c:pt idx="10">
                  <c:v>33.884530933275997</c:v>
                </c:pt>
                <c:pt idx="11">
                  <c:v>49.591422876304975</c:v>
                </c:pt>
                <c:pt idx="12">
                  <c:v>17.000195615198784</c:v>
                </c:pt>
                <c:pt idx="13">
                  <c:v>15.353928079140692</c:v>
                </c:pt>
                <c:pt idx="14">
                  <c:v>21.707277629129948</c:v>
                </c:pt>
                <c:pt idx="15">
                  <c:v>12.794940065950577</c:v>
                </c:pt>
                <c:pt idx="16">
                  <c:v>18.089398024274956</c:v>
                </c:pt>
                <c:pt idx="17">
                  <c:v>21.530795697185802</c:v>
                </c:pt>
                <c:pt idx="18">
                  <c:v>17.206988364554224</c:v>
                </c:pt>
                <c:pt idx="19">
                  <c:v>13.677349725671307</c:v>
                </c:pt>
                <c:pt idx="20">
                  <c:v>13.942072623587526</c:v>
                </c:pt>
                <c:pt idx="21">
                  <c:v>12.177253304146067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4C-4428-BDBB-69BCF5127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I T C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74C-4428-BDBB-69BCF51278A6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SHREERAM WHOLESALE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74C-4428-BDBB-69BCF51278A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74C-4428-BDBB-69BCF51278A6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Kolkata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6.1964614032881453</c:v>
                </c:pt>
                <c:pt idx="1">
                  <c:v>6.5624690809190422</c:v>
                </c:pt>
                <c:pt idx="2">
                  <c:v>5.5393529272586521</c:v>
                </c:pt>
                <c:pt idx="3">
                  <c:v>6.2804484459210386</c:v>
                </c:pt>
                <c:pt idx="4">
                  <c:v>7.4024410756812848</c:v>
                </c:pt>
                <c:pt idx="5">
                  <c:v>7.8661332040859175</c:v>
                </c:pt>
                <c:pt idx="6">
                  <c:v>8.7997110600986037</c:v>
                </c:pt>
                <c:pt idx="7">
                  <c:v>6.8191825857095063</c:v>
                </c:pt>
                <c:pt idx="8">
                  <c:v>6.3328467251218719</c:v>
                </c:pt>
                <c:pt idx="9">
                  <c:v>7.0842983315231978</c:v>
                </c:pt>
                <c:pt idx="10">
                  <c:v>10.18307311285902</c:v>
                </c:pt>
                <c:pt idx="11">
                  <c:v>7.4952416764093597</c:v>
                </c:pt>
                <c:pt idx="12">
                  <c:v>5.290432136483572</c:v>
                </c:pt>
                <c:pt idx="13">
                  <c:v>5.7716236774136256</c:v>
                </c:pt>
                <c:pt idx="14">
                  <c:v>9.8746392144659207</c:v>
                </c:pt>
                <c:pt idx="15">
                  <c:v>11.010954324177582</c:v>
                </c:pt>
                <c:pt idx="16">
                  <c:v>8.118434342381617</c:v>
                </c:pt>
                <c:pt idx="17">
                  <c:v>6.6861467874118601</c:v>
                </c:pt>
                <c:pt idx="18">
                  <c:v>6.7961456838944105</c:v>
                </c:pt>
                <c:pt idx="19">
                  <c:v>5.9838484412447794</c:v>
                </c:pt>
                <c:pt idx="20">
                  <c:v>4.7123776192641378</c:v>
                </c:pt>
                <c:pt idx="21">
                  <c:v>9.1958370250791361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13.560162841378117</c:v>
                </c:pt>
                <c:pt idx="1">
                  <c:v>18.27014503121784</c:v>
                </c:pt>
                <c:pt idx="2">
                  <c:v>18.449310027316592</c:v>
                </c:pt>
                <c:pt idx="3">
                  <c:v>19.166767057866412</c:v>
                </c:pt>
                <c:pt idx="4">
                  <c:v>27.94288710401235</c:v>
                </c:pt>
                <c:pt idx="5">
                  <c:v>26.877468574292493</c:v>
                </c:pt>
                <c:pt idx="6">
                  <c:v>23.511232047321286</c:v>
                </c:pt>
                <c:pt idx="7">
                  <c:v>13.324830779403568</c:v>
                </c:pt>
                <c:pt idx="8">
                  <c:v>14.005832676649872</c:v>
                </c:pt>
                <c:pt idx="9">
                  <c:v>14.30260116517708</c:v>
                </c:pt>
                <c:pt idx="10">
                  <c:v>12.129743190661481</c:v>
                </c:pt>
                <c:pt idx="11">
                  <c:v>16.948074945191401</c:v>
                </c:pt>
                <c:pt idx="12">
                  <c:v>17.327688418347282</c:v>
                </c:pt>
                <c:pt idx="13">
                  <c:v>20.210394388298308</c:v>
                </c:pt>
                <c:pt idx="14">
                  <c:v>23.528832322411692</c:v>
                </c:pt>
                <c:pt idx="15">
                  <c:v>33.494746181832689</c:v>
                </c:pt>
                <c:pt idx="16">
                  <c:v>38.679481193164754</c:v>
                </c:pt>
                <c:pt idx="17">
                  <c:v>28.006454957386055</c:v>
                </c:pt>
                <c:pt idx="18">
                  <c:v>20.047078411626565</c:v>
                </c:pt>
                <c:pt idx="19">
                  <c:v>14.241237429210294</c:v>
                </c:pt>
                <c:pt idx="20">
                  <c:v>17.758858751353834</c:v>
                </c:pt>
                <c:pt idx="21">
                  <c:v>18.859873942128132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9.1094738393565624</c:v>
                </c:pt>
                <c:pt idx="1">
                  <c:v>11.033132874876056</c:v>
                </c:pt>
                <c:pt idx="2">
                  <c:v>10.12337416201777</c:v>
                </c:pt>
                <c:pt idx="3">
                  <c:v>13.919640973289328</c:v>
                </c:pt>
                <c:pt idx="4">
                  <c:v>15.478854139343348</c:v>
                </c:pt>
                <c:pt idx="5">
                  <c:v>14.67455409193642</c:v>
                </c:pt>
                <c:pt idx="6">
                  <c:v>22.79224743413879</c:v>
                </c:pt>
                <c:pt idx="7">
                  <c:v>15.432932579931173</c:v>
                </c:pt>
                <c:pt idx="8">
                  <c:v>24.815467910601836</c:v>
                </c:pt>
                <c:pt idx="9">
                  <c:v>18.064272290265276</c:v>
                </c:pt>
                <c:pt idx="10">
                  <c:v>21.278693485784363</c:v>
                </c:pt>
                <c:pt idx="11">
                  <c:v>25.563959651837351</c:v>
                </c:pt>
                <c:pt idx="12">
                  <c:v>26.158047366737993</c:v>
                </c:pt>
                <c:pt idx="13">
                  <c:v>19.356091282180067</c:v>
                </c:pt>
                <c:pt idx="14">
                  <c:v>16.542422297218067</c:v>
                </c:pt>
                <c:pt idx="15">
                  <c:v>23.93129730804932</c:v>
                </c:pt>
                <c:pt idx="16">
                  <c:v>12.342995736418136</c:v>
                </c:pt>
                <c:pt idx="17">
                  <c:v>10.688114733921783</c:v>
                </c:pt>
                <c:pt idx="18">
                  <c:v>9.2561150592118278</c:v>
                </c:pt>
                <c:pt idx="19">
                  <c:v>18.090893448536857</c:v>
                </c:pt>
                <c:pt idx="20">
                  <c:v>17.301725292477567</c:v>
                </c:pt>
                <c:pt idx="21">
                  <c:v>10.494568605537465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5.3028409090909081</c:v>
                </c:pt>
                <c:pt idx="1">
                  <c:v>5.4812147777082032</c:v>
                </c:pt>
                <c:pt idx="2">
                  <c:v>6.3033333333333328</c:v>
                </c:pt>
                <c:pt idx="3">
                  <c:v>7.2462203023758098</c:v>
                </c:pt>
                <c:pt idx="4">
                  <c:v>5.5359589041095889</c:v>
                </c:pt>
                <c:pt idx="5">
                  <c:v>7.6660164240019979</c:v>
                </c:pt>
                <c:pt idx="6">
                  <c:v>4.9665159034265649</c:v>
                </c:pt>
                <c:pt idx="7">
                  <c:v>5.9275134649910246</c:v>
                </c:pt>
                <c:pt idx="8">
                  <c:v>6.0972031178358552</c:v>
                </c:pt>
                <c:pt idx="9">
                  <c:v>7.8489510489510499</c:v>
                </c:pt>
                <c:pt idx="10">
                  <c:v>8.0716747070985537</c:v>
                </c:pt>
                <c:pt idx="11">
                  <c:v>8.2132247244849079</c:v>
                </c:pt>
                <c:pt idx="12">
                  <c:v>2.6417612156120036</c:v>
                </c:pt>
                <c:pt idx="13">
                  <c:v>2.6160170543174104</c:v>
                </c:pt>
                <c:pt idx="14">
                  <c:v>3.6851669941060901</c:v>
                </c:pt>
                <c:pt idx="15">
                  <c:v>2.1447623666343358</c:v>
                </c:pt>
                <c:pt idx="16">
                  <c:v>2.7339309138609527</c:v>
                </c:pt>
                <c:pt idx="17">
                  <c:v>3.2813051146384482</c:v>
                </c:pt>
                <c:pt idx="18">
                  <c:v>2.9633781763826605</c:v>
                </c:pt>
                <c:pt idx="19">
                  <c:v>2.6739253393665159</c:v>
                </c:pt>
                <c:pt idx="20">
                  <c:v>3.4446032880629009</c:v>
                </c:pt>
                <c:pt idx="21">
                  <c:v>3.2476851851851851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EA-4081-B024-410C1F6B1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Kolkata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0.8666666666666667</c:v>
                </c:pt>
                <c:pt idx="1">
                  <c:v>0.8666666666666667</c:v>
                </c:pt>
                <c:pt idx="2">
                  <c:v>0.8666666666666667</c:v>
                </c:pt>
                <c:pt idx="3">
                  <c:v>0.93333333333333335</c:v>
                </c:pt>
                <c:pt idx="4">
                  <c:v>0.93333333333333335</c:v>
                </c:pt>
                <c:pt idx="5">
                  <c:v>0.93333333333333335</c:v>
                </c:pt>
                <c:pt idx="6">
                  <c:v>0.8666666666666667</c:v>
                </c:pt>
                <c:pt idx="7">
                  <c:v>0.93333333333333335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0.8666666666666667</c:v>
                </c:pt>
                <c:pt idx="14">
                  <c:v>0.8666666666666667</c:v>
                </c:pt>
                <c:pt idx="15">
                  <c:v>0.8666666666666667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0.93333333333333335</c:v>
                </c:pt>
                <c:pt idx="21">
                  <c:v>0.93333333333333335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FA8-4281-B326-D7F473EADE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0.46666666666666667</c:v>
                </c:pt>
                <c:pt idx="1">
                  <c:v>0.4</c:v>
                </c:pt>
                <c:pt idx="2">
                  <c:v>0.4</c:v>
                </c:pt>
                <c:pt idx="3">
                  <c:v>0.46666666666666667</c:v>
                </c:pt>
                <c:pt idx="4">
                  <c:v>0.4</c:v>
                </c:pt>
                <c:pt idx="5">
                  <c:v>0.46666666666666667</c:v>
                </c:pt>
                <c:pt idx="6">
                  <c:v>0.4</c:v>
                </c:pt>
                <c:pt idx="7">
                  <c:v>0.2</c:v>
                </c:pt>
                <c:pt idx="8">
                  <c:v>0.26666666666666666</c:v>
                </c:pt>
                <c:pt idx="9">
                  <c:v>0.2</c:v>
                </c:pt>
                <c:pt idx="10">
                  <c:v>0.13333333333333333</c:v>
                </c:pt>
                <c:pt idx="11">
                  <c:v>0.33333333333333331</c:v>
                </c:pt>
                <c:pt idx="12">
                  <c:v>0.33333333333333331</c:v>
                </c:pt>
                <c:pt idx="13">
                  <c:v>0.33333333333333331</c:v>
                </c:pt>
                <c:pt idx="14">
                  <c:v>0.26666666666666666</c:v>
                </c:pt>
                <c:pt idx="15">
                  <c:v>0.26666666666666666</c:v>
                </c:pt>
                <c:pt idx="16">
                  <c:v>0.26666666666666666</c:v>
                </c:pt>
                <c:pt idx="17">
                  <c:v>0.46666666666666667</c:v>
                </c:pt>
                <c:pt idx="18">
                  <c:v>0.53333333333333333</c:v>
                </c:pt>
                <c:pt idx="19">
                  <c:v>0.6</c:v>
                </c:pt>
                <c:pt idx="20">
                  <c:v>0.66666666666666663</c:v>
                </c:pt>
                <c:pt idx="21">
                  <c:v>0.66666666666666663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FA8-4281-B326-D7F473EADE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</c:v>
                </c:pt>
                <c:pt idx="1">
                  <c:v>0.4</c:v>
                </c:pt>
                <c:pt idx="2">
                  <c:v>0.46666666666666667</c:v>
                </c:pt>
                <c:pt idx="3">
                  <c:v>0.33333333333333331</c:v>
                </c:pt>
                <c:pt idx="4">
                  <c:v>0.33333333333333331</c:v>
                </c:pt>
                <c:pt idx="5">
                  <c:v>0.53333333333333333</c:v>
                </c:pt>
                <c:pt idx="6">
                  <c:v>0.33333333333333331</c:v>
                </c:pt>
                <c:pt idx="7">
                  <c:v>0.4</c:v>
                </c:pt>
                <c:pt idx="8">
                  <c:v>0.4</c:v>
                </c:pt>
                <c:pt idx="9">
                  <c:v>0.4</c:v>
                </c:pt>
                <c:pt idx="10">
                  <c:v>0.4</c:v>
                </c:pt>
                <c:pt idx="11">
                  <c:v>0.4</c:v>
                </c:pt>
                <c:pt idx="12">
                  <c:v>0.46666666666666667</c:v>
                </c:pt>
                <c:pt idx="13">
                  <c:v>0.4</c:v>
                </c:pt>
                <c:pt idx="14">
                  <c:v>0.4</c:v>
                </c:pt>
                <c:pt idx="15">
                  <c:v>0.46666666666666667</c:v>
                </c:pt>
                <c:pt idx="16">
                  <c:v>0.66666666666666663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0.8666666666666667</c:v>
                </c:pt>
                <c:pt idx="21">
                  <c:v>0.8666666666666667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A8-4281-B326-D7F473EADE9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6.6666666666666666E-2</c:v>
                </c:pt>
                <c:pt idx="1">
                  <c:v>6.6666666666666666E-2</c:v>
                </c:pt>
                <c:pt idx="2">
                  <c:v>6.6666666666666666E-2</c:v>
                </c:pt>
                <c:pt idx="3">
                  <c:v>6.6666666666666666E-2</c:v>
                </c:pt>
                <c:pt idx="4">
                  <c:v>6.6666666666666666E-2</c:v>
                </c:pt>
                <c:pt idx="5">
                  <c:v>0.2</c:v>
                </c:pt>
                <c:pt idx="6">
                  <c:v>0.2</c:v>
                </c:pt>
                <c:pt idx="7">
                  <c:v>0.13333333333333333</c:v>
                </c:pt>
                <c:pt idx="8">
                  <c:v>6.6666666666666666E-2</c:v>
                </c:pt>
                <c:pt idx="9">
                  <c:v>6.6666666666666666E-2</c:v>
                </c:pt>
                <c:pt idx="10">
                  <c:v>6.6666666666666666E-2</c:v>
                </c:pt>
                <c:pt idx="11">
                  <c:v>6.6666666666666666E-2</c:v>
                </c:pt>
                <c:pt idx="12">
                  <c:v>0.13333333333333333</c:v>
                </c:pt>
                <c:pt idx="13">
                  <c:v>0.13333333333333333</c:v>
                </c:pt>
                <c:pt idx="14">
                  <c:v>6.6666666666666666E-2</c:v>
                </c:pt>
                <c:pt idx="15">
                  <c:v>6.6666666666666666E-2</c:v>
                </c:pt>
                <c:pt idx="16">
                  <c:v>0.13333333333333333</c:v>
                </c:pt>
                <c:pt idx="17">
                  <c:v>0.13333333333333333</c:v>
                </c:pt>
                <c:pt idx="18">
                  <c:v>0.13333333333333333</c:v>
                </c:pt>
                <c:pt idx="19">
                  <c:v>0.13333333333333333</c:v>
                </c:pt>
                <c:pt idx="20">
                  <c:v>0.13333333333333333</c:v>
                </c:pt>
                <c:pt idx="21">
                  <c:v>0.13333333333333333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FA8-4281-B326-D7F473EAD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Bangalore – NARTD – Unit</a:t>
            </a:r>
            <a:r>
              <a:rPr lang="en-IN" sz="1400" b="1" baseline="0" dirty="0"/>
              <a:t> Case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12248.856159304603</c:v>
                </c:pt>
                <c:pt idx="1">
                  <c:v>11872.354735297533</c:v>
                </c:pt>
                <c:pt idx="2">
                  <c:v>9823.7426000226005</c:v>
                </c:pt>
                <c:pt idx="3">
                  <c:v>9801.0596761134238</c:v>
                </c:pt>
                <c:pt idx="4">
                  <c:v>9916.0894883835026</c:v>
                </c:pt>
                <c:pt idx="5">
                  <c:v>11323.786128125534</c:v>
                </c:pt>
                <c:pt idx="6">
                  <c:v>9898.9017783399595</c:v>
                </c:pt>
                <c:pt idx="7">
                  <c:v>8600.2737217643698</c:v>
                </c:pt>
                <c:pt idx="8">
                  <c:v>11606.949105807578</c:v>
                </c:pt>
                <c:pt idx="9">
                  <c:v>9010.0997529963024</c:v>
                </c:pt>
                <c:pt idx="10">
                  <c:v>7242.6892797982628</c:v>
                </c:pt>
                <c:pt idx="11">
                  <c:v>10413.693806619269</c:v>
                </c:pt>
                <c:pt idx="12">
                  <c:v>8264.6765546261086</c:v>
                </c:pt>
                <c:pt idx="13">
                  <c:v>11575.238953656755</c:v>
                </c:pt>
                <c:pt idx="14">
                  <c:v>12429.849687714854</c:v>
                </c:pt>
                <c:pt idx="15">
                  <c:v>13449.62897580957</c:v>
                </c:pt>
                <c:pt idx="16">
                  <c:v>13769.3224823726</c:v>
                </c:pt>
                <c:pt idx="17">
                  <c:v>12311.814377602554</c:v>
                </c:pt>
                <c:pt idx="18">
                  <c:v>12602.326208559962</c:v>
                </c:pt>
                <c:pt idx="19">
                  <c:v>12038.932868609492</c:v>
                </c:pt>
                <c:pt idx="20">
                  <c:v>12331.167150862879</c:v>
                </c:pt>
                <c:pt idx="21">
                  <c:v>12958.247819566894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832.75825570347729</c:v>
                </c:pt>
                <c:pt idx="1">
                  <c:v>355.77077652103475</c:v>
                </c:pt>
                <c:pt idx="2">
                  <c:v>874.29679902322857</c:v>
                </c:pt>
                <c:pt idx="3">
                  <c:v>953.69405528241862</c:v>
                </c:pt>
                <c:pt idx="4">
                  <c:v>1132.8891541649364</c:v>
                </c:pt>
                <c:pt idx="5">
                  <c:v>1351.537090979891</c:v>
                </c:pt>
                <c:pt idx="6">
                  <c:v>1001.3141503375721</c:v>
                </c:pt>
                <c:pt idx="7">
                  <c:v>1388.0123562381814</c:v>
                </c:pt>
                <c:pt idx="8">
                  <c:v>1106.5004777847623</c:v>
                </c:pt>
                <c:pt idx="9">
                  <c:v>807.47568164893664</c:v>
                </c:pt>
                <c:pt idx="10">
                  <c:v>962.90380814863397</c:v>
                </c:pt>
                <c:pt idx="11">
                  <c:v>1113.7794215353726</c:v>
                </c:pt>
                <c:pt idx="12">
                  <c:v>192.84002970677687</c:v>
                </c:pt>
                <c:pt idx="13">
                  <c:v>958.47460426781845</c:v>
                </c:pt>
                <c:pt idx="14">
                  <c:v>295.97284059958128</c:v>
                </c:pt>
                <c:pt idx="15">
                  <c:v>193.88795751535642</c:v>
                </c:pt>
                <c:pt idx="16">
                  <c:v>525.68369666794592</c:v>
                </c:pt>
                <c:pt idx="17">
                  <c:v>487.86461880262971</c:v>
                </c:pt>
                <c:pt idx="18">
                  <c:v>553.17074911863915</c:v>
                </c:pt>
                <c:pt idx="19">
                  <c:v>989.19090338801198</c:v>
                </c:pt>
                <c:pt idx="20">
                  <c:v>857.85731762923956</c:v>
                </c:pt>
                <c:pt idx="21">
                  <c:v>654.04097069167995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2186.1282392964631</c:v>
                </c:pt>
                <c:pt idx="1">
                  <c:v>2040.7398263888028</c:v>
                </c:pt>
                <c:pt idx="2">
                  <c:v>1610.8036135195191</c:v>
                </c:pt>
                <c:pt idx="3">
                  <c:v>1685.3131561437895</c:v>
                </c:pt>
                <c:pt idx="4">
                  <c:v>1484.3270006389234</c:v>
                </c:pt>
                <c:pt idx="5">
                  <c:v>1957.1290238926133</c:v>
                </c:pt>
                <c:pt idx="6">
                  <c:v>1863.1512154789996</c:v>
                </c:pt>
                <c:pt idx="7">
                  <c:v>1738.9496249013646</c:v>
                </c:pt>
                <c:pt idx="8">
                  <c:v>1902.1461060464171</c:v>
                </c:pt>
                <c:pt idx="9">
                  <c:v>1246.6327901113295</c:v>
                </c:pt>
                <c:pt idx="10">
                  <c:v>784.45066504953729</c:v>
                </c:pt>
                <c:pt idx="11">
                  <c:v>1420.5352020814742</c:v>
                </c:pt>
                <c:pt idx="12">
                  <c:v>1236.7626490556834</c:v>
                </c:pt>
                <c:pt idx="13">
                  <c:v>2402.4140885822394</c:v>
                </c:pt>
                <c:pt idx="14">
                  <c:v>1863.0441322696415</c:v>
                </c:pt>
                <c:pt idx="15">
                  <c:v>2231.6146198922047</c:v>
                </c:pt>
                <c:pt idx="16">
                  <c:v>2803.4787769414206</c:v>
                </c:pt>
                <c:pt idx="17">
                  <c:v>2725.704939637792</c:v>
                </c:pt>
                <c:pt idx="18">
                  <c:v>2860.1425834015581</c:v>
                </c:pt>
                <c:pt idx="19">
                  <c:v>2606.7329563226122</c:v>
                </c:pt>
                <c:pt idx="20">
                  <c:v>2644.2453094822813</c:v>
                </c:pt>
                <c:pt idx="21">
                  <c:v>2792.3819212149147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NARTD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15267.742654304544</c:v>
                </c:pt>
                <c:pt idx="1">
                  <c:v>14268.86533820737</c:v>
                </c:pt>
                <c:pt idx="2">
                  <c:v>12308.843012565349</c:v>
                </c:pt>
                <c:pt idx="3">
                  <c:v>12440.066887539631</c:v>
                </c:pt>
                <c:pt idx="4">
                  <c:v>12533.305643187361</c:v>
                </c:pt>
                <c:pt idx="5">
                  <c:v>14632.452242998039</c:v>
                </c:pt>
                <c:pt idx="6">
                  <c:v>12763.367144156531</c:v>
                </c:pt>
                <c:pt idx="7">
                  <c:v>11727.235702903916</c:v>
                </c:pt>
                <c:pt idx="8">
                  <c:v>14615.595689638758</c:v>
                </c:pt>
                <c:pt idx="9">
                  <c:v>11064.208224756569</c:v>
                </c:pt>
                <c:pt idx="10">
                  <c:v>8990.0437529964329</c:v>
                </c:pt>
                <c:pt idx="11">
                  <c:v>12948.008430236116</c:v>
                </c:pt>
                <c:pt idx="12">
                  <c:v>9694.2792333885682</c:v>
                </c:pt>
                <c:pt idx="13">
                  <c:v>14936.127646506813</c:v>
                </c:pt>
                <c:pt idx="14">
                  <c:v>14588.866660584077</c:v>
                </c:pt>
                <c:pt idx="15">
                  <c:v>15875.131553217132</c:v>
                </c:pt>
                <c:pt idx="16">
                  <c:v>17098.484955981967</c:v>
                </c:pt>
                <c:pt idx="17">
                  <c:v>15525.383936042976</c:v>
                </c:pt>
                <c:pt idx="18">
                  <c:v>16015.63954108016</c:v>
                </c:pt>
                <c:pt idx="19">
                  <c:v>15634.856728320116</c:v>
                </c:pt>
                <c:pt idx="20">
                  <c:v>15833.269777974399</c:v>
                </c:pt>
                <c:pt idx="21">
                  <c:v>16404.670711473489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CSD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10591.134708436097</c:v>
                </c:pt>
                <c:pt idx="1">
                  <c:v>10190.742477265241</c:v>
                </c:pt>
                <c:pt idx="2">
                  <c:v>8218.5219352671047</c:v>
                </c:pt>
                <c:pt idx="3">
                  <c:v>8334.1486665874309</c:v>
                </c:pt>
                <c:pt idx="4">
                  <c:v>8414.0304806638742</c:v>
                </c:pt>
                <c:pt idx="5">
                  <c:v>9606.6606978923992</c:v>
                </c:pt>
                <c:pt idx="6">
                  <c:v>8440.6812938718631</c:v>
                </c:pt>
                <c:pt idx="7">
                  <c:v>7413.0773136394691</c:v>
                </c:pt>
                <c:pt idx="8">
                  <c:v>9712.7187165868309</c:v>
                </c:pt>
                <c:pt idx="9">
                  <c:v>7372.4711357647757</c:v>
                </c:pt>
                <c:pt idx="10">
                  <c:v>6085.3812154049774</c:v>
                </c:pt>
                <c:pt idx="11">
                  <c:v>8919.1001712069556</c:v>
                </c:pt>
                <c:pt idx="12">
                  <c:v>7113.6673232196472</c:v>
                </c:pt>
                <c:pt idx="13">
                  <c:v>9588.6239203657624</c:v>
                </c:pt>
                <c:pt idx="14">
                  <c:v>10458.358153949675</c:v>
                </c:pt>
                <c:pt idx="15">
                  <c:v>11466.201525734372</c:v>
                </c:pt>
                <c:pt idx="16">
                  <c:v>11609.96541649965</c:v>
                </c:pt>
                <c:pt idx="17">
                  <c:v>10453.850337513986</c:v>
                </c:pt>
                <c:pt idx="18">
                  <c:v>10647.088360092224</c:v>
                </c:pt>
                <c:pt idx="19">
                  <c:v>10294.975862605988</c:v>
                </c:pt>
                <c:pt idx="20">
                  <c:v>10436.798899553763</c:v>
                </c:pt>
                <c:pt idx="21">
                  <c:v>11055.9898193709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519.21423505423707</c:v>
                </c:pt>
                <c:pt idx="1">
                  <c:v>252.07540362848229</c:v>
                </c:pt>
                <c:pt idx="2">
                  <c:v>722.90408272784418</c:v>
                </c:pt>
                <c:pt idx="3">
                  <c:v>919.81714353694429</c:v>
                </c:pt>
                <c:pt idx="4">
                  <c:v>1068.8011159001771</c:v>
                </c:pt>
                <c:pt idx="5">
                  <c:v>1273.5443501330342</c:v>
                </c:pt>
                <c:pt idx="6">
                  <c:v>920.48428835780237</c:v>
                </c:pt>
                <c:pt idx="7">
                  <c:v>1303.0391737920293</c:v>
                </c:pt>
                <c:pt idx="8">
                  <c:v>1023.957107001946</c:v>
                </c:pt>
                <c:pt idx="9">
                  <c:v>752.47485810197259</c:v>
                </c:pt>
                <c:pt idx="10">
                  <c:v>886.98450258621756</c:v>
                </c:pt>
                <c:pt idx="11">
                  <c:v>1072.748449320087</c:v>
                </c:pt>
                <c:pt idx="12">
                  <c:v>192.84002970677687</c:v>
                </c:pt>
                <c:pt idx="13">
                  <c:v>934.58328558970197</c:v>
                </c:pt>
                <c:pt idx="14">
                  <c:v>250.01472449007431</c:v>
                </c:pt>
                <c:pt idx="15">
                  <c:v>150.90978589796373</c:v>
                </c:pt>
                <c:pt idx="16">
                  <c:v>422.45181386146339</c:v>
                </c:pt>
                <c:pt idx="17">
                  <c:v>425.50413449504026</c:v>
                </c:pt>
                <c:pt idx="18">
                  <c:v>509.77122287754639</c:v>
                </c:pt>
                <c:pt idx="19">
                  <c:v>862.78451627803338</c:v>
                </c:pt>
                <c:pt idx="20">
                  <c:v>779.90671224475273</c:v>
                </c:pt>
                <c:pt idx="21">
                  <c:v>626.23156552748469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551.13184779950666</c:v>
                </c:pt>
                <c:pt idx="1">
                  <c:v>774.2040081633105</c:v>
                </c:pt>
                <c:pt idx="2">
                  <c:v>428.72832961467736</c:v>
                </c:pt>
                <c:pt idx="3">
                  <c:v>375.21629240478643</c:v>
                </c:pt>
                <c:pt idx="4">
                  <c:v>356.18510856767301</c:v>
                </c:pt>
                <c:pt idx="5">
                  <c:v>735.96607606254202</c:v>
                </c:pt>
                <c:pt idx="6">
                  <c:v>791.70655676656042</c:v>
                </c:pt>
                <c:pt idx="7">
                  <c:v>846.95148071182223</c:v>
                </c:pt>
                <c:pt idx="8">
                  <c:v>985.68359122161939</c:v>
                </c:pt>
                <c:pt idx="9">
                  <c:v>720.69459852855289</c:v>
                </c:pt>
                <c:pt idx="10">
                  <c:v>466.50312026338378</c:v>
                </c:pt>
                <c:pt idx="11">
                  <c:v>704.66215941029407</c:v>
                </c:pt>
                <c:pt idx="12">
                  <c:v>574.03730811037633</c:v>
                </c:pt>
                <c:pt idx="13">
                  <c:v>1017.0556404570431</c:v>
                </c:pt>
                <c:pt idx="14">
                  <c:v>866.02278445179957</c:v>
                </c:pt>
                <c:pt idx="15">
                  <c:v>852.81365419613337</c:v>
                </c:pt>
                <c:pt idx="16">
                  <c:v>1030.449822411123</c:v>
                </c:pt>
                <c:pt idx="17">
                  <c:v>980.77313530556262</c:v>
                </c:pt>
                <c:pt idx="18">
                  <c:v>1091.4118430115418</c:v>
                </c:pt>
                <c:pt idx="19">
                  <c:v>974.30339246351559</c:v>
                </c:pt>
                <c:pt idx="20">
                  <c:v>1017.7549524518847</c:v>
                </c:pt>
                <c:pt idx="21">
                  <c:v>1072.2633838007287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CSD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11661.48079128984</c:v>
                </c:pt>
                <c:pt idx="1">
                  <c:v>11217.021889057034</c:v>
                </c:pt>
                <c:pt idx="2">
                  <c:v>9370.1543476096267</c:v>
                </c:pt>
                <c:pt idx="3">
                  <c:v>9629.1821025291611</c:v>
                </c:pt>
                <c:pt idx="4">
                  <c:v>9839.0167051317239</c:v>
                </c:pt>
                <c:pt idx="5">
                  <c:v>11616.171124087974</c:v>
                </c:pt>
                <c:pt idx="6">
                  <c:v>10152.872138996227</c:v>
                </c:pt>
                <c:pt idx="7">
                  <c:v>9563.0679681433212</c:v>
                </c:pt>
                <c:pt idx="8">
                  <c:v>11722.359414810397</c:v>
                </c:pt>
                <c:pt idx="9">
                  <c:v>8845.6405923953007</c:v>
                </c:pt>
                <c:pt idx="10">
                  <c:v>7438.8688382545788</c:v>
                </c:pt>
                <c:pt idx="11">
                  <c:v>10696.510779937336</c:v>
                </c:pt>
                <c:pt idx="12">
                  <c:v>7880.5446610367999</c:v>
                </c:pt>
                <c:pt idx="13">
                  <c:v>11540.262846412508</c:v>
                </c:pt>
                <c:pt idx="14">
                  <c:v>11574.395662891549</c:v>
                </c:pt>
                <c:pt idx="15">
                  <c:v>12469.92496582847</c:v>
                </c:pt>
                <c:pt idx="16">
                  <c:v>13062.867052772237</c:v>
                </c:pt>
                <c:pt idx="17">
                  <c:v>11860.127607314589</c:v>
                </c:pt>
                <c:pt idx="18">
                  <c:v>12248.271425981313</c:v>
                </c:pt>
                <c:pt idx="19">
                  <c:v>12132.063771347537</c:v>
                </c:pt>
                <c:pt idx="20">
                  <c:v>12234.460564250401</c:v>
                </c:pt>
                <c:pt idx="21">
                  <c:v>12754.484768699112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88744107166792"/>
          <c:h val="0.13837724031972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Stills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1657.7214508685058</c:v>
                </c:pt>
                <c:pt idx="1">
                  <c:v>1681.6122580322919</c:v>
                </c:pt>
                <c:pt idx="2">
                  <c:v>1605.2206647554949</c:v>
                </c:pt>
                <c:pt idx="3">
                  <c:v>1466.9110095259932</c:v>
                </c:pt>
                <c:pt idx="4">
                  <c:v>1502.0590077196289</c:v>
                </c:pt>
                <c:pt idx="5">
                  <c:v>1717.1254302331338</c:v>
                </c:pt>
                <c:pt idx="6">
                  <c:v>1458.2204844680969</c:v>
                </c:pt>
                <c:pt idx="7">
                  <c:v>1187.1964081248998</c:v>
                </c:pt>
                <c:pt idx="8">
                  <c:v>1894.2303892207453</c:v>
                </c:pt>
                <c:pt idx="9">
                  <c:v>1637.6286172315247</c:v>
                </c:pt>
                <c:pt idx="10">
                  <c:v>1157.3080643932865</c:v>
                </c:pt>
                <c:pt idx="11">
                  <c:v>1494.5936354123148</c:v>
                </c:pt>
                <c:pt idx="12">
                  <c:v>1151.0092314064605</c:v>
                </c:pt>
                <c:pt idx="13">
                  <c:v>1986.6150332909956</c:v>
                </c:pt>
                <c:pt idx="14">
                  <c:v>1971.4915337651785</c:v>
                </c:pt>
                <c:pt idx="15">
                  <c:v>1983.4274500751992</c:v>
                </c:pt>
                <c:pt idx="16">
                  <c:v>2159.3570658729504</c:v>
                </c:pt>
                <c:pt idx="17">
                  <c:v>1857.9640400885698</c:v>
                </c:pt>
                <c:pt idx="18">
                  <c:v>1955.2378484677372</c:v>
                </c:pt>
                <c:pt idx="19">
                  <c:v>1743.9570060035032</c:v>
                </c:pt>
                <c:pt idx="20">
                  <c:v>1894.3682513091155</c:v>
                </c:pt>
                <c:pt idx="21">
                  <c:v>1902.2580001959946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313.54402064924028</c:v>
                </c:pt>
                <c:pt idx="1">
                  <c:v>103.69537289255243</c:v>
                </c:pt>
                <c:pt idx="2">
                  <c:v>151.39271629538436</c:v>
                </c:pt>
                <c:pt idx="3">
                  <c:v>33.87691174547426</c:v>
                </c:pt>
                <c:pt idx="4">
                  <c:v>64.088038264759149</c:v>
                </c:pt>
                <c:pt idx="5">
                  <c:v>77.99274084685679</c:v>
                </c:pt>
                <c:pt idx="6">
                  <c:v>80.829861979769632</c:v>
                </c:pt>
                <c:pt idx="7">
                  <c:v>84.973182446152265</c:v>
                </c:pt>
                <c:pt idx="8">
                  <c:v>82.543370782816027</c:v>
                </c:pt>
                <c:pt idx="9">
                  <c:v>55.000823546964021</c:v>
                </c:pt>
                <c:pt idx="10">
                  <c:v>75.919305562416454</c:v>
                </c:pt>
                <c:pt idx="11">
                  <c:v>41.030972215285502</c:v>
                </c:pt>
                <c:pt idx="12">
                  <c:v>0</c:v>
                </c:pt>
                <c:pt idx="13">
                  <c:v>23.891318678116562</c:v>
                </c:pt>
                <c:pt idx="14">
                  <c:v>45.958116109506939</c:v>
                </c:pt>
                <c:pt idx="15">
                  <c:v>42.978171617392718</c:v>
                </c:pt>
                <c:pt idx="16">
                  <c:v>103.2318828064825</c:v>
                </c:pt>
                <c:pt idx="17">
                  <c:v>62.360484307589431</c:v>
                </c:pt>
                <c:pt idx="18">
                  <c:v>43.399526241092651</c:v>
                </c:pt>
                <c:pt idx="19">
                  <c:v>126.40638710997858</c:v>
                </c:pt>
                <c:pt idx="20">
                  <c:v>77.950605384486792</c:v>
                </c:pt>
                <c:pt idx="21">
                  <c:v>27.80940516419529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811.95035986976234</c:v>
                </c:pt>
                <c:pt idx="1">
                  <c:v>507.31096693471403</c:v>
                </c:pt>
                <c:pt idx="2">
                  <c:v>334.55557121774336</c:v>
                </c:pt>
                <c:pt idx="3">
                  <c:v>425.56816993692786</c:v>
                </c:pt>
                <c:pt idx="4">
                  <c:v>368.68529573743757</c:v>
                </c:pt>
                <c:pt idx="5">
                  <c:v>208.14918410776471</c:v>
                </c:pt>
                <c:pt idx="6">
                  <c:v>20.646376561296503</c:v>
                </c:pt>
                <c:pt idx="7">
                  <c:v>36.236497638193867</c:v>
                </c:pt>
                <c:pt idx="8">
                  <c:v>41.714107746292932</c:v>
                </c:pt>
                <c:pt idx="9">
                  <c:v>21.489085808696359</c:v>
                </c:pt>
                <c:pt idx="10">
                  <c:v>16.854184947997148</c:v>
                </c:pt>
                <c:pt idx="11">
                  <c:v>24.017213550895931</c:v>
                </c:pt>
                <c:pt idx="12">
                  <c:v>6.3203193554989294</c:v>
                </c:pt>
                <c:pt idx="13">
                  <c:v>0</c:v>
                </c:pt>
                <c:pt idx="14">
                  <c:v>0</c:v>
                </c:pt>
                <c:pt idx="15">
                  <c:v>370.79206885593726</c:v>
                </c:pt>
                <c:pt idx="16">
                  <c:v>625.99251927686043</c:v>
                </c:pt>
                <c:pt idx="17">
                  <c:v>682.59449039388426</c:v>
                </c:pt>
                <c:pt idx="18">
                  <c:v>666.58301469328694</c:v>
                </c:pt>
                <c:pt idx="19">
                  <c:v>635.82412716319232</c:v>
                </c:pt>
                <c:pt idx="20">
                  <c:v>670.79656093028632</c:v>
                </c:pt>
                <c:pt idx="21">
                  <c:v>649.02657203912338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STILLS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3606.2618630147022</c:v>
                </c:pt>
                <c:pt idx="1">
                  <c:v>3051.8434491503372</c:v>
                </c:pt>
                <c:pt idx="2">
                  <c:v>2938.6886649557214</c:v>
                </c:pt>
                <c:pt idx="3">
                  <c:v>2810.8847850104708</c:v>
                </c:pt>
                <c:pt idx="4">
                  <c:v>2694.2889380556394</c:v>
                </c:pt>
                <c:pt idx="5">
                  <c:v>3016.2811189100621</c:v>
                </c:pt>
                <c:pt idx="6">
                  <c:v>2610.4950051603055</c:v>
                </c:pt>
                <c:pt idx="7">
                  <c:v>2164.1677347605942</c:v>
                </c:pt>
                <c:pt idx="8">
                  <c:v>2893.2362748283595</c:v>
                </c:pt>
                <c:pt idx="9">
                  <c:v>2218.5676323612652</c:v>
                </c:pt>
                <c:pt idx="10">
                  <c:v>1551.1749147418561</c:v>
                </c:pt>
                <c:pt idx="11">
                  <c:v>2251.4976502987802</c:v>
                </c:pt>
                <c:pt idx="12">
                  <c:v>1813.7345723517674</c:v>
                </c:pt>
                <c:pt idx="13">
                  <c:v>3395.8648000943072</c:v>
                </c:pt>
                <c:pt idx="14">
                  <c:v>3014.4709976925278</c:v>
                </c:pt>
                <c:pt idx="15">
                  <c:v>3405.2065873886636</c:v>
                </c:pt>
                <c:pt idx="16">
                  <c:v>4035.6179032097311</c:v>
                </c:pt>
                <c:pt idx="17">
                  <c:v>3665.2563287283897</c:v>
                </c:pt>
                <c:pt idx="18">
                  <c:v>3767.3681150988468</c:v>
                </c:pt>
                <c:pt idx="19">
                  <c:v>3502.7929569725788</c:v>
                </c:pt>
                <c:pt idx="20">
                  <c:v>3598.8092137239987</c:v>
                </c:pt>
                <c:pt idx="21">
                  <c:v>3650.1859427743757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344.80853372777494</c:v>
                </c:pt>
                <c:pt idx="6">
                  <c:v>524.93763535949438</c:v>
                </c:pt>
                <c:pt idx="7">
                  <c:v>334.55557121774331</c:v>
                </c:pt>
                <c:pt idx="8">
                  <c:v>351.2375827736011</c:v>
                </c:pt>
                <c:pt idx="9">
                  <c:v>185.47218974350537</c:v>
                </c:pt>
                <c:pt idx="10">
                  <c:v>101.8057995853149</c:v>
                </c:pt>
                <c:pt idx="11">
                  <c:v>465.46656168925938</c:v>
                </c:pt>
                <c:pt idx="12">
                  <c:v>333.57241042911016</c:v>
                </c:pt>
                <c:pt idx="13">
                  <c:v>445.93364341575784</c:v>
                </c:pt>
                <c:pt idx="14">
                  <c:v>514.12286668452953</c:v>
                </c:pt>
                <c:pt idx="15">
                  <c:v>519.24934793954537</c:v>
                </c:pt>
                <c:pt idx="16">
                  <c:v>505.62554843991433</c:v>
                </c:pt>
                <c:pt idx="17">
                  <c:v>501.41200220291501</c:v>
                </c:pt>
                <c:pt idx="18">
                  <c:v>504.92329073374788</c:v>
                </c:pt>
                <c:pt idx="19">
                  <c:v>505.62554843991438</c:v>
                </c:pt>
                <c:pt idx="20">
                  <c:v>503.86990417449795</c:v>
                </c:pt>
                <c:pt idx="21">
                  <c:v>484.55781725491784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99-43AC-A6C3-8261B1DFB44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519.15805443774377</c:v>
                </c:pt>
                <c:pt idx="1">
                  <c:v>410.52580987084048</c:v>
                </c:pt>
                <c:pt idx="2">
                  <c:v>280.84690185012579</c:v>
                </c:pt>
                <c:pt idx="3">
                  <c:v>271.65434847640569</c:v>
                </c:pt>
                <c:pt idx="4">
                  <c:v>284.90595139176844</c:v>
                </c:pt>
                <c:pt idx="5">
                  <c:v>152.78318655359413</c:v>
                </c:pt>
                <c:pt idx="6">
                  <c:v>418.03218510271898</c:v>
                </c:pt>
                <c:pt idx="7">
                  <c:v>379.67266787871097</c:v>
                </c:pt>
                <c:pt idx="8">
                  <c:v>260.16553328175559</c:v>
                </c:pt>
                <c:pt idx="9">
                  <c:v>161.88639004162948</c:v>
                </c:pt>
                <c:pt idx="10">
                  <c:v>63.732799416517011</c:v>
                </c:pt>
                <c:pt idx="11">
                  <c:v>89.213200444230011</c:v>
                </c:pt>
                <c:pt idx="12">
                  <c:v>250.40175134668038</c:v>
                </c:pt>
                <c:pt idx="13">
                  <c:v>804.26202365060374</c:v>
                </c:pt>
                <c:pt idx="14">
                  <c:v>408.94059063190372</c:v>
                </c:pt>
                <c:pt idx="15">
                  <c:v>378.02053121518628</c:v>
                </c:pt>
                <c:pt idx="16">
                  <c:v>457.54223430476418</c:v>
                </c:pt>
                <c:pt idx="17">
                  <c:v>360.33145486973905</c:v>
                </c:pt>
                <c:pt idx="18">
                  <c:v>478.50158062121432</c:v>
                </c:pt>
                <c:pt idx="19">
                  <c:v>356.21663444262964</c:v>
                </c:pt>
                <c:pt idx="20">
                  <c:v>312.74175321932734</c:v>
                </c:pt>
                <c:pt idx="21">
                  <c:v>372.18753975546036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2624-46E4-9E5B-124B945E02C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88.063116353285082</c:v>
                </c:pt>
                <c:pt idx="1">
                  <c:v>97.543595386533497</c:v>
                </c:pt>
                <c:pt idx="2">
                  <c:v>140.94312162762611</c:v>
                </c:pt>
                <c:pt idx="3">
                  <c:v>165.38168980222198</c:v>
                </c:pt>
                <c:pt idx="4">
                  <c:v>135.676188831377</c:v>
                </c:pt>
                <c:pt idx="5">
                  <c:v>195.50854539676689</c:v>
                </c:pt>
                <c:pt idx="6">
                  <c:v>88.273793665135045</c:v>
                </c:pt>
                <c:pt idx="7">
                  <c:v>102.81052818278258</c:v>
                </c:pt>
                <c:pt idx="8">
                  <c:v>144.73531324092548</c:v>
                </c:pt>
                <c:pt idx="9">
                  <c:v>129.35586947587808</c:v>
                </c:pt>
                <c:pt idx="10">
                  <c:v>64.256580114239114</c:v>
                </c:pt>
                <c:pt idx="11">
                  <c:v>64.888612049789003</c:v>
                </c:pt>
                <c:pt idx="12">
                  <c:v>28.441437099745183</c:v>
                </c:pt>
                <c:pt idx="13">
                  <c:v>113.20394223404749</c:v>
                </c:pt>
                <c:pt idx="14">
                  <c:v>56.601971117023744</c:v>
                </c:pt>
                <c:pt idx="15">
                  <c:v>36.798303803127098</c:v>
                </c:pt>
                <c:pt idx="16">
                  <c:v>54.776101080990728</c:v>
                </c:pt>
                <c:pt idx="17">
                  <c:v>28.23075978789522</c:v>
                </c:pt>
                <c:pt idx="18">
                  <c:v>41.152301581359694</c:v>
                </c:pt>
                <c:pt idx="19">
                  <c:v>107.58588058471511</c:v>
                </c:pt>
                <c:pt idx="20">
                  <c:v>94.945241873717237</c:v>
                </c:pt>
                <c:pt idx="21">
                  <c:v>93.119371837684227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2624-46E4-9E5B-124B945E02C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</c:formatCode>
                <c:ptCount val="22"/>
                <c:pt idx="0">
                  <c:v>215.82486083616513</c:v>
                </c:pt>
                <c:pt idx="1">
                  <c:v>251.1554460334041</c:v>
                </c:pt>
                <c:pt idx="2">
                  <c:v>425.72968920934625</c:v>
                </c:pt>
                <c:pt idx="3">
                  <c:v>447.49265552344747</c:v>
                </c:pt>
                <c:pt idx="4">
                  <c:v>338.87445611066761</c:v>
                </c:pt>
                <c:pt idx="5">
                  <c:v>319.91349804417081</c:v>
                </c:pt>
                <c:pt idx="6">
                  <c:v>19.554668023794065</c:v>
                </c:pt>
                <c:pt idx="7">
                  <c:v>38.722879272111925</c:v>
                </c:pt>
                <c:pt idx="8">
                  <c:v>118.60997778222307</c:v>
                </c:pt>
                <c:pt idx="9">
                  <c:v>27.734656513067666</c:v>
                </c:pt>
                <c:pt idx="10">
                  <c:v>71.29818072208522</c:v>
                </c:pt>
                <c:pt idx="11">
                  <c:v>72.287454937005435</c:v>
                </c:pt>
                <c:pt idx="12">
                  <c:v>43.98942271427255</c:v>
                </c:pt>
                <c:pt idx="13">
                  <c:v>21.958838824786092</c:v>
                </c:pt>
                <c:pt idx="14">
                  <c:v>17.355919384385302</c:v>
                </c:pt>
                <c:pt idx="15">
                  <c:v>73.940713882275801</c:v>
                </c:pt>
                <c:pt idx="16">
                  <c:v>129.09255142776834</c:v>
                </c:pt>
                <c:pt idx="17">
                  <c:v>172.36309707779603</c:v>
                </c:pt>
                <c:pt idx="18">
                  <c:v>77.570552760407651</c:v>
                </c:pt>
                <c:pt idx="19">
                  <c:v>27.177373228645397</c:v>
                </c:pt>
                <c:pt idx="20">
                  <c:v>44.13689683256753</c:v>
                </c:pt>
                <c:pt idx="21">
                  <c:v>121.22723652700029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24-46E4-9E5B-124B945E0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142414940776488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267983769406661E-2"/>
          <c:y val="0.22190712077251748"/>
          <c:w val="0.9309220905151589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16"/>
                <c:pt idx="0">
                  <c:v> May'24</c:v>
                </c:pt>
                <c:pt idx="1">
                  <c:v> Jun'24</c:v>
                </c:pt>
                <c:pt idx="2">
                  <c:v> Jul'24</c:v>
                </c:pt>
                <c:pt idx="3">
                  <c:v> Aug'24</c:v>
                </c:pt>
                <c:pt idx="4">
                  <c:v> Sep'24</c:v>
                </c:pt>
                <c:pt idx="5">
                  <c:v>Oct'24</c:v>
                </c:pt>
                <c:pt idx="6">
                  <c:v>Nov'24</c:v>
                </c:pt>
                <c:pt idx="7">
                  <c:v>Dec'24</c:v>
                </c:pt>
                <c:pt idx="8">
                  <c:v>Jan'25</c:v>
                </c:pt>
                <c:pt idx="9">
                  <c:v>Feb'25</c:v>
                </c:pt>
                <c:pt idx="10">
                  <c:v>Mar'25</c:v>
                </c:pt>
                <c:pt idx="11">
                  <c:v>Apr'25</c:v>
                </c:pt>
                <c:pt idx="12">
                  <c:v>May'25</c:v>
                </c:pt>
                <c:pt idx="13">
                  <c:v>Jun'25</c:v>
                </c:pt>
                <c:pt idx="14">
                  <c:v>Jul'25</c:v>
                </c:pt>
                <c:pt idx="15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16"/>
                <c:pt idx="0">
                  <c:v>0.84294043840873867</c:v>
                </c:pt>
                <c:pt idx="1">
                  <c:v>0.86392493698067407</c:v>
                </c:pt>
                <c:pt idx="2">
                  <c:v>0.79087544012759947</c:v>
                </c:pt>
                <c:pt idx="3">
                  <c:v>0.76203137931641696</c:v>
                </c:pt>
                <c:pt idx="4">
                  <c:v>0.7597878860920767</c:v>
                </c:pt>
                <c:pt idx="5">
                  <c:v>0.82761998041136142</c:v>
                </c:pt>
                <c:pt idx="6">
                  <c:v>0.83069071112623338</c:v>
                </c:pt>
                <c:pt idx="7">
                  <c:v>0.7250799592173075</c:v>
                </c:pt>
                <c:pt idx="8">
                  <c:v>0.74751071148391779</c:v>
                </c:pt>
                <c:pt idx="9">
                  <c:v>0.84730461697188542</c:v>
                </c:pt>
                <c:pt idx="10">
                  <c:v>0.73692908653846156</c:v>
                </c:pt>
                <c:pt idx="11">
                  <c:v>0.65009968195123247</c:v>
                </c:pt>
                <c:pt idx="12">
                  <c:v>0.70095577514984619</c:v>
                </c:pt>
                <c:pt idx="13">
                  <c:v>0.78497152113706437</c:v>
                </c:pt>
                <c:pt idx="14">
                  <c:v>0.7653466641185287</c:v>
                </c:pt>
                <c:pt idx="15">
                  <c:v>0.76836304295485136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16"/>
                <c:pt idx="0">
                  <c:v> May'24</c:v>
                </c:pt>
                <c:pt idx="1">
                  <c:v> Jun'24</c:v>
                </c:pt>
                <c:pt idx="2">
                  <c:v> Jul'24</c:v>
                </c:pt>
                <c:pt idx="3">
                  <c:v> Aug'24</c:v>
                </c:pt>
                <c:pt idx="4">
                  <c:v> Sep'24</c:v>
                </c:pt>
                <c:pt idx="5">
                  <c:v>Oct'24</c:v>
                </c:pt>
                <c:pt idx="6">
                  <c:v>Nov'24</c:v>
                </c:pt>
                <c:pt idx="7">
                  <c:v>Dec'24</c:v>
                </c:pt>
                <c:pt idx="8">
                  <c:v>Jan'25</c:v>
                </c:pt>
                <c:pt idx="9">
                  <c:v>Feb'25</c:v>
                </c:pt>
                <c:pt idx="10">
                  <c:v>Mar'25</c:v>
                </c:pt>
                <c:pt idx="11">
                  <c:v>Apr'25</c:v>
                </c:pt>
                <c:pt idx="12">
                  <c:v>May'25</c:v>
                </c:pt>
                <c:pt idx="13">
                  <c:v>Jun'25</c:v>
                </c:pt>
                <c:pt idx="14">
                  <c:v>Jul'25</c:v>
                </c:pt>
                <c:pt idx="15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16"/>
                <c:pt idx="0">
                  <c:v>0.15705956159126136</c:v>
                </c:pt>
                <c:pt idx="1">
                  <c:v>0.1360750630193259</c:v>
                </c:pt>
                <c:pt idx="2">
                  <c:v>0.20912455987240058</c:v>
                </c:pt>
                <c:pt idx="3">
                  <c:v>0.2379686206835831</c:v>
                </c:pt>
                <c:pt idx="4">
                  <c:v>0.24021211390792335</c:v>
                </c:pt>
                <c:pt idx="5">
                  <c:v>0.17238001958863858</c:v>
                </c:pt>
                <c:pt idx="6">
                  <c:v>0.16930928887376662</c:v>
                </c:pt>
                <c:pt idx="7">
                  <c:v>0.27492004078269255</c:v>
                </c:pt>
                <c:pt idx="8">
                  <c:v>0.25248928851608227</c:v>
                </c:pt>
                <c:pt idx="9">
                  <c:v>0.1526953830281145</c:v>
                </c:pt>
                <c:pt idx="10">
                  <c:v>0.26307091346153849</c:v>
                </c:pt>
                <c:pt idx="11">
                  <c:v>0.34990031804876753</c:v>
                </c:pt>
                <c:pt idx="12">
                  <c:v>0.29904422485015386</c:v>
                </c:pt>
                <c:pt idx="13">
                  <c:v>0.21502847886293563</c:v>
                </c:pt>
                <c:pt idx="14">
                  <c:v>0.23465333588147136</c:v>
                </c:pt>
                <c:pt idx="15">
                  <c:v>0.23163695704514856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 - CCI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974302644180874E-2"/>
          <c:y val="0.22190712077251748"/>
          <c:w val="0.93321577164038472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16"/>
                <c:pt idx="0">
                  <c:v> May'24</c:v>
                </c:pt>
                <c:pt idx="1">
                  <c:v> Jun'24</c:v>
                </c:pt>
                <c:pt idx="2">
                  <c:v> Jul'24</c:v>
                </c:pt>
                <c:pt idx="3">
                  <c:v> Aug'24</c:v>
                </c:pt>
                <c:pt idx="4">
                  <c:v> Sep'24</c:v>
                </c:pt>
                <c:pt idx="5">
                  <c:v>Oct'24</c:v>
                </c:pt>
                <c:pt idx="6">
                  <c:v>Nov'24</c:v>
                </c:pt>
                <c:pt idx="7">
                  <c:v>Dec'24</c:v>
                </c:pt>
                <c:pt idx="8">
                  <c:v>Jan'25</c:v>
                </c:pt>
                <c:pt idx="9">
                  <c:v>Feb'25</c:v>
                </c:pt>
                <c:pt idx="10">
                  <c:v>Mar'25</c:v>
                </c:pt>
                <c:pt idx="11">
                  <c:v>Apr'25</c:v>
                </c:pt>
                <c:pt idx="12">
                  <c:v>May'25</c:v>
                </c:pt>
                <c:pt idx="13">
                  <c:v>Jun'25</c:v>
                </c:pt>
                <c:pt idx="14">
                  <c:v>Jul'25</c:v>
                </c:pt>
                <c:pt idx="15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16"/>
                <c:pt idx="0">
                  <c:v>0.86395180355372536</c:v>
                </c:pt>
                <c:pt idx="1">
                  <c:v>0.87885769138468928</c:v>
                </c:pt>
                <c:pt idx="2">
                  <c:v>0.81913739884875281</c:v>
                </c:pt>
                <c:pt idx="3">
                  <c:v>0.86292283882378951</c:v>
                </c:pt>
                <c:pt idx="4">
                  <c:v>0.82907180385288959</c:v>
                </c:pt>
                <c:pt idx="5">
                  <c:v>0.84782608695652173</c:v>
                </c:pt>
                <c:pt idx="6">
                  <c:v>0.82611386138613863</c:v>
                </c:pt>
                <c:pt idx="7">
                  <c:v>0.74528064434935826</c:v>
                </c:pt>
                <c:pt idx="8">
                  <c:v>0.77312287948074943</c:v>
                </c:pt>
                <c:pt idx="9">
                  <c:v>0.86097574037380176</c:v>
                </c:pt>
                <c:pt idx="10">
                  <c:v>0.80266343825665865</c:v>
                </c:pt>
                <c:pt idx="11">
                  <c:v>0.71085830640520553</c:v>
                </c:pt>
                <c:pt idx="12">
                  <c:v>0.72200065380843415</c:v>
                </c:pt>
                <c:pt idx="13">
                  <c:v>0.78890147225368068</c:v>
                </c:pt>
                <c:pt idx="14">
                  <c:v>0.78163412870571225</c:v>
                </c:pt>
                <c:pt idx="15">
                  <c:v>0.79368932038834961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705-4C5A-99D8-C77ACA88E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16"/>
                <c:pt idx="0">
                  <c:v> May'24</c:v>
                </c:pt>
                <c:pt idx="1">
                  <c:v> Jun'24</c:v>
                </c:pt>
                <c:pt idx="2">
                  <c:v> Jul'24</c:v>
                </c:pt>
                <c:pt idx="3">
                  <c:v> Aug'24</c:v>
                </c:pt>
                <c:pt idx="4">
                  <c:v> Sep'24</c:v>
                </c:pt>
                <c:pt idx="5">
                  <c:v>Oct'24</c:v>
                </c:pt>
                <c:pt idx="6">
                  <c:v>Nov'24</c:v>
                </c:pt>
                <c:pt idx="7">
                  <c:v>Dec'24</c:v>
                </c:pt>
                <c:pt idx="8">
                  <c:v>Jan'25</c:v>
                </c:pt>
                <c:pt idx="9">
                  <c:v>Feb'25</c:v>
                </c:pt>
                <c:pt idx="10">
                  <c:v>Mar'25</c:v>
                </c:pt>
                <c:pt idx="11">
                  <c:v>Apr'25</c:v>
                </c:pt>
                <c:pt idx="12">
                  <c:v>May'25</c:v>
                </c:pt>
                <c:pt idx="13">
                  <c:v>Jun'25</c:v>
                </c:pt>
                <c:pt idx="14">
                  <c:v>Jul'25</c:v>
                </c:pt>
                <c:pt idx="15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16"/>
                <c:pt idx="0">
                  <c:v>0.13604819644627469</c:v>
                </c:pt>
                <c:pt idx="1">
                  <c:v>0.12114230861531079</c:v>
                </c:pt>
                <c:pt idx="2">
                  <c:v>0.18086260115124719</c:v>
                </c:pt>
                <c:pt idx="3">
                  <c:v>0.13707716117621049</c:v>
                </c:pt>
                <c:pt idx="4">
                  <c:v>0.17092819614711036</c:v>
                </c:pt>
                <c:pt idx="5">
                  <c:v>0.1521739130434783</c:v>
                </c:pt>
                <c:pt idx="6">
                  <c:v>0.1738861386138614</c:v>
                </c:pt>
                <c:pt idx="7">
                  <c:v>0.2547193556506418</c:v>
                </c:pt>
                <c:pt idx="8">
                  <c:v>0.22687712051925063</c:v>
                </c:pt>
                <c:pt idx="9">
                  <c:v>0.13902425962619827</c:v>
                </c:pt>
                <c:pt idx="10">
                  <c:v>0.19733656174334141</c:v>
                </c:pt>
                <c:pt idx="11">
                  <c:v>0.28914169359479436</c:v>
                </c:pt>
                <c:pt idx="12">
                  <c:v>0.27799934619156585</c:v>
                </c:pt>
                <c:pt idx="13">
                  <c:v>0.21109852774631935</c:v>
                </c:pt>
                <c:pt idx="14">
                  <c:v>0.21836587129428778</c:v>
                </c:pt>
                <c:pt idx="15">
                  <c:v>0.20631067961165048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705-4C5A-99D8-C77ACA88E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6835605010772174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 – Third party license–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093259268503545E-2"/>
          <c:y val="0.22190712077251748"/>
          <c:w val="0.94009681501606213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0.76379862140275445</c:v>
                </c:pt>
                <c:pt idx="1">
                  <c:v>0.78611870132529083</c:v>
                </c:pt>
                <c:pt idx="2">
                  <c:v>0.76125386748731838</c:v>
                </c:pt>
                <c:pt idx="3">
                  <c:v>0.77404584634300144</c:v>
                </c:pt>
                <c:pt idx="4">
                  <c:v>0.78502966298279386</c:v>
                </c:pt>
                <c:pt idx="5">
                  <c:v>0.79386359382423943</c:v>
                </c:pt>
                <c:pt idx="6">
                  <c:v>0.79380825687237477</c:v>
                </c:pt>
                <c:pt idx="7">
                  <c:v>0.81246344006714322</c:v>
                </c:pt>
                <c:pt idx="8">
                  <c:v>0.80237780791781244</c:v>
                </c:pt>
                <c:pt idx="9">
                  <c:v>0.80074855692162539</c:v>
                </c:pt>
                <c:pt idx="10">
                  <c:v>0.83190931815863911</c:v>
                </c:pt>
                <c:pt idx="11">
                  <c:v>0.82604848649320983</c:v>
                </c:pt>
                <c:pt idx="12">
                  <c:v>0.81200439036494532</c:v>
                </c:pt>
                <c:pt idx="13">
                  <c:v>0.77413919868704639</c:v>
                </c:pt>
                <c:pt idx="14">
                  <c:v>0.7950935320426219</c:v>
                </c:pt>
                <c:pt idx="15">
                  <c:v>0.7827903087203324</c:v>
                </c:pt>
                <c:pt idx="16">
                  <c:v>0.76502318478293319</c:v>
                </c:pt>
                <c:pt idx="17">
                  <c:v>0.771382906014215</c:v>
                </c:pt>
                <c:pt idx="18">
                  <c:v>0.76720987276630848</c:v>
                </c:pt>
                <c:pt idx="19">
                  <c:v>0.77559706145463414</c:v>
                </c:pt>
                <c:pt idx="20">
                  <c:v>0.77301254650189333</c:v>
                </c:pt>
                <c:pt idx="21">
                  <c:v>0.77790670481514501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2A2-4C48-B29B-B9A199D961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0.23620137859724555</c:v>
                </c:pt>
                <c:pt idx="1">
                  <c:v>0.21388129867470926</c:v>
                </c:pt>
                <c:pt idx="2">
                  <c:v>0.23874613251268156</c:v>
                </c:pt>
                <c:pt idx="3">
                  <c:v>0.22595415365699864</c:v>
                </c:pt>
                <c:pt idx="4">
                  <c:v>0.21497033701720614</c:v>
                </c:pt>
                <c:pt idx="5">
                  <c:v>0.20613640617576054</c:v>
                </c:pt>
                <c:pt idx="6">
                  <c:v>0.20619174312762528</c:v>
                </c:pt>
                <c:pt idx="7">
                  <c:v>0.18753655993285687</c:v>
                </c:pt>
                <c:pt idx="8">
                  <c:v>0.19762219208218759</c:v>
                </c:pt>
                <c:pt idx="9">
                  <c:v>0.1992514430783747</c:v>
                </c:pt>
                <c:pt idx="10">
                  <c:v>0.16809068184136086</c:v>
                </c:pt>
                <c:pt idx="11">
                  <c:v>0.17395151350679017</c:v>
                </c:pt>
                <c:pt idx="12">
                  <c:v>0.18799560963505471</c:v>
                </c:pt>
                <c:pt idx="13">
                  <c:v>0.22586080131295358</c:v>
                </c:pt>
                <c:pt idx="14">
                  <c:v>0.20490646795737807</c:v>
                </c:pt>
                <c:pt idx="15">
                  <c:v>0.2172096912796676</c:v>
                </c:pt>
                <c:pt idx="16">
                  <c:v>0.23497681521706673</c:v>
                </c:pt>
                <c:pt idx="17">
                  <c:v>0.22861709398578506</c:v>
                </c:pt>
                <c:pt idx="18">
                  <c:v>0.23279012723369147</c:v>
                </c:pt>
                <c:pt idx="19">
                  <c:v>0.2244029385453658</c:v>
                </c:pt>
                <c:pt idx="20">
                  <c:v>0.22698745349810664</c:v>
                </c:pt>
                <c:pt idx="21">
                  <c:v>0.22209329518485488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2A2-4C48-B29B-B9A199D96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0.61075174111917119</c:v>
                </c:pt>
                <c:pt idx="1">
                  <c:v>0.59642396316404656</c:v>
                </c:pt>
                <c:pt idx="2">
                  <c:v>0.57827817779915114</c:v>
                </c:pt>
                <c:pt idx="3">
                  <c:v>0.56970319387782853</c:v>
                </c:pt>
                <c:pt idx="4">
                  <c:v>0.57616245419111434</c:v>
                </c:pt>
                <c:pt idx="5">
                  <c:v>0.57885272685452693</c:v>
                </c:pt>
                <c:pt idx="6">
                  <c:v>0.5901022667276612</c:v>
                </c:pt>
                <c:pt idx="7">
                  <c:v>0.59625175215557857</c:v>
                </c:pt>
                <c:pt idx="8">
                  <c:v>0.586006779912984</c:v>
                </c:pt>
                <c:pt idx="9">
                  <c:v>0.58289365665272785</c:v>
                </c:pt>
                <c:pt idx="10">
                  <c:v>0.55004684510738222</c:v>
                </c:pt>
                <c:pt idx="11">
                  <c:v>0.58358612973747781</c:v>
                </c:pt>
                <c:pt idx="12">
                  <c:v>0.57752204706764043</c:v>
                </c:pt>
                <c:pt idx="13">
                  <c:v>0.58351591812533987</c:v>
                </c:pt>
                <c:pt idx="14">
                  <c:v>0.55421781325963426</c:v>
                </c:pt>
                <c:pt idx="15">
                  <c:v>0.57310872954581393</c:v>
                </c:pt>
                <c:pt idx="16">
                  <c:v>0.57744652678338371</c:v>
                </c:pt>
                <c:pt idx="17">
                  <c:v>0.57440937555632721</c:v>
                </c:pt>
                <c:pt idx="18">
                  <c:v>0.58395182255639611</c:v>
                </c:pt>
                <c:pt idx="19">
                  <c:v>0.60400149698204297</c:v>
                </c:pt>
                <c:pt idx="20">
                  <c:v>0.5924602908623412</c:v>
                </c:pt>
                <c:pt idx="21">
                  <c:v>0.60304380605378904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C44-481D-87F0-9DEE27C03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0.17752109188658874</c:v>
                </c:pt>
                <c:pt idx="1">
                  <c:v>0.18532577758099703</c:v>
                </c:pt>
                <c:pt idx="2">
                  <c:v>0.20368565261992594</c:v>
                </c:pt>
                <c:pt idx="3">
                  <c:v>0.22065642795671356</c:v>
                </c:pt>
                <c:pt idx="4">
                  <c:v>0.20719767707418199</c:v>
                </c:pt>
                <c:pt idx="5">
                  <c:v>0.20396323239848799</c:v>
                </c:pt>
                <c:pt idx="6">
                  <c:v>0.20200292072218745</c:v>
                </c:pt>
                <c:pt idx="7">
                  <c:v>0.19412301693076139</c:v>
                </c:pt>
                <c:pt idx="8">
                  <c:v>0.1962949775029828</c:v>
                </c:pt>
                <c:pt idx="9">
                  <c:v>0.19860799016263528</c:v>
                </c:pt>
                <c:pt idx="10">
                  <c:v>0.20550185387100639</c:v>
                </c:pt>
                <c:pt idx="11">
                  <c:v>0.20083915658295298</c:v>
                </c:pt>
                <c:pt idx="12">
                  <c:v>0.20361117599382689</c:v>
                </c:pt>
                <c:pt idx="13">
                  <c:v>0.21139169007002862</c:v>
                </c:pt>
                <c:pt idx="14">
                  <c:v>0.21010671295442573</c:v>
                </c:pt>
                <c:pt idx="15">
                  <c:v>0.20981539722621539</c:v>
                </c:pt>
                <c:pt idx="16">
                  <c:v>0.20498403346360183</c:v>
                </c:pt>
                <c:pt idx="17">
                  <c:v>0.20530966429208392</c:v>
                </c:pt>
                <c:pt idx="18">
                  <c:v>0.20507675694154309</c:v>
                </c:pt>
                <c:pt idx="19">
                  <c:v>0.19921984167410112</c:v>
                </c:pt>
                <c:pt idx="20">
                  <c:v>0.21096661273626369</c:v>
                </c:pt>
                <c:pt idx="21">
                  <c:v>0.21140148619652738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5C44-481D-87F0-9DEE27C031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rgbClr val="5742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7.2084558004701246E-2</c:v>
                </c:pt>
                <c:pt idx="1">
                  <c:v>6.7223195525389023E-2</c:v>
                </c:pt>
                <c:pt idx="2">
                  <c:v>7.1612800678219526E-2</c:v>
                </c:pt>
                <c:pt idx="3">
                  <c:v>8.3729146693667961E-2</c:v>
                </c:pt>
                <c:pt idx="4">
                  <c:v>8.1616940808863475E-2</c:v>
                </c:pt>
                <c:pt idx="5">
                  <c:v>8.3496529171068382E-2</c:v>
                </c:pt>
                <c:pt idx="6">
                  <c:v>7.6427938379727181E-2</c:v>
                </c:pt>
                <c:pt idx="7">
                  <c:v>8.2477537323023944E-2</c:v>
                </c:pt>
                <c:pt idx="8">
                  <c:v>8.1909943655327777E-2</c:v>
                </c:pt>
                <c:pt idx="9">
                  <c:v>7.7328631552712232E-2</c:v>
                </c:pt>
                <c:pt idx="10">
                  <c:v>8.5857650793363674E-2</c:v>
                </c:pt>
                <c:pt idx="11">
                  <c:v>7.9750167057150684E-2</c:v>
                </c:pt>
                <c:pt idx="12">
                  <c:v>7.3081021015891187E-2</c:v>
                </c:pt>
                <c:pt idx="13">
                  <c:v>6.9643330167391299E-2</c:v>
                </c:pt>
                <c:pt idx="14">
                  <c:v>9.0468228146687049E-2</c:v>
                </c:pt>
                <c:pt idx="15">
                  <c:v>6.756565319501634E-2</c:v>
                </c:pt>
                <c:pt idx="16">
                  <c:v>6.5270202609192335E-2</c:v>
                </c:pt>
                <c:pt idx="17">
                  <c:v>6.6307264789917705E-2</c:v>
                </c:pt>
                <c:pt idx="18">
                  <c:v>6.2614798884193773E-2</c:v>
                </c:pt>
                <c:pt idx="19">
                  <c:v>5.786775165187176E-2</c:v>
                </c:pt>
                <c:pt idx="20">
                  <c:v>6.7551343322746413E-2</c:v>
                </c:pt>
                <c:pt idx="21">
                  <c:v>6.3900429306687614E-2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4-481D-87F0-9DEE27C031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rgbClr val="5742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4.8617207340942832E-2</c:v>
                </c:pt>
                <c:pt idx="1">
                  <c:v>6.4504547943705789E-2</c:v>
                </c:pt>
                <c:pt idx="2">
                  <c:v>7.5370831737474706E-2</c:v>
                </c:pt>
                <c:pt idx="3">
                  <c:v>7.0516906539755744E-2</c:v>
                </c:pt>
                <c:pt idx="4">
                  <c:v>6.7907725311209463E-2</c:v>
                </c:pt>
                <c:pt idx="5">
                  <c:v>6.3245179237273935E-2</c:v>
                </c:pt>
                <c:pt idx="6">
                  <c:v>6.2515470429772568E-2</c:v>
                </c:pt>
                <c:pt idx="7">
                  <c:v>6.5628954964901773E-2</c:v>
                </c:pt>
                <c:pt idx="8">
                  <c:v>6.672412530931135E-2</c:v>
                </c:pt>
                <c:pt idx="9">
                  <c:v>6.8555590541152844E-2</c:v>
                </c:pt>
                <c:pt idx="10">
                  <c:v>8.3158224949629794E-2</c:v>
                </c:pt>
                <c:pt idx="11">
                  <c:v>7.5521455749259572E-2</c:v>
                </c:pt>
                <c:pt idx="12">
                  <c:v>7.459978079437872E-2</c:v>
                </c:pt>
                <c:pt idx="13">
                  <c:v>6.4897273500561417E-2</c:v>
                </c:pt>
                <c:pt idx="14">
                  <c:v>6.9452057769047434E-2</c:v>
                </c:pt>
                <c:pt idx="15">
                  <c:v>7.2228930396256677E-2</c:v>
                </c:pt>
                <c:pt idx="16">
                  <c:v>7.6137749804423185E-2</c:v>
                </c:pt>
                <c:pt idx="17">
                  <c:v>7.546984184011403E-2</c:v>
                </c:pt>
                <c:pt idx="18">
                  <c:v>7.568621421293989E-2</c:v>
                </c:pt>
                <c:pt idx="19">
                  <c:v>6.7220176134736687E-2</c:v>
                </c:pt>
                <c:pt idx="20">
                  <c:v>6.7468525887151021E-2</c:v>
                </c:pt>
                <c:pt idx="21">
                  <c:v>6.4057845348673023E-2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44-481D-87F0-9DEE27C031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4.3772967869682579E-2</c:v>
                </c:pt>
                <c:pt idx="1">
                  <c:v>4.4382938117364511E-2</c:v>
                </c:pt>
                <c:pt idx="2">
                  <c:v>4.2948348116391498E-2</c:v>
                </c:pt>
                <c:pt idx="3">
                  <c:v>3.6077181347828842E-2</c:v>
                </c:pt>
                <c:pt idx="4">
                  <c:v>4.4911848843355008E-2</c:v>
                </c:pt>
                <c:pt idx="5">
                  <c:v>4.8654313234829508E-2</c:v>
                </c:pt>
                <c:pt idx="6">
                  <c:v>5.046629211621341E-2</c:v>
                </c:pt>
                <c:pt idx="7">
                  <c:v>4.7767352423656602E-2</c:v>
                </c:pt>
                <c:pt idx="8">
                  <c:v>5.1428313553679182E-2</c:v>
                </c:pt>
                <c:pt idx="9">
                  <c:v>5.3065037365867505E-2</c:v>
                </c:pt>
                <c:pt idx="10">
                  <c:v>5.440159970516853E-2</c:v>
                </c:pt>
                <c:pt idx="11">
                  <c:v>4.4722170163203491E-2</c:v>
                </c:pt>
                <c:pt idx="12">
                  <c:v>5.8404168216452244E-2</c:v>
                </c:pt>
                <c:pt idx="13">
                  <c:v>6.074352022978876E-2</c:v>
                </c:pt>
                <c:pt idx="14">
                  <c:v>6.0533647661150367E-2</c:v>
                </c:pt>
                <c:pt idx="15">
                  <c:v>6.213072764548018E-2</c:v>
                </c:pt>
                <c:pt idx="16">
                  <c:v>5.9735416871234508E-2</c:v>
                </c:pt>
                <c:pt idx="17">
                  <c:v>6.198277950029598E-2</c:v>
                </c:pt>
                <c:pt idx="18">
                  <c:v>5.7969897532968759E-2</c:v>
                </c:pt>
                <c:pt idx="19">
                  <c:v>6.0611451297263884E-2</c:v>
                </c:pt>
                <c:pt idx="20">
                  <c:v>4.963762350510896E-2</c:v>
                </c:pt>
                <c:pt idx="21">
                  <c:v>4.6901001662760976E-2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44-481D-87F0-9DEE27C031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1.3280905325950481E-2</c:v>
                </c:pt>
                <c:pt idx="1">
                  <c:v>1.6157753387902984E-2</c:v>
                </c:pt>
                <c:pt idx="2">
                  <c:v>1.7025232158569895E-2</c:v>
                </c:pt>
                <c:pt idx="3">
                  <c:v>1.3778971685063908E-2</c:v>
                </c:pt>
                <c:pt idx="4">
                  <c:v>1.5240356993109513E-2</c:v>
                </c:pt>
                <c:pt idx="5">
                  <c:v>1.5531934104374917E-2</c:v>
                </c:pt>
                <c:pt idx="6">
                  <c:v>1.6423575012047227E-2</c:v>
                </c:pt>
                <c:pt idx="7">
                  <c:v>1.2788046896440275E-2</c:v>
                </c:pt>
                <c:pt idx="8">
                  <c:v>1.66117030704695E-2</c:v>
                </c:pt>
                <c:pt idx="9">
                  <c:v>1.9106442364315707E-2</c:v>
                </c:pt>
                <c:pt idx="10">
                  <c:v>1.5570829039852489E-2</c:v>
                </c:pt>
                <c:pt idx="11">
                  <c:v>1.1431692040948217E-2</c:v>
                </c:pt>
                <c:pt idx="12">
                  <c:v>9.5406715248427532E-3</c:v>
                </c:pt>
                <c:pt idx="13">
                  <c:v>7.6020156501151667E-3</c:v>
                </c:pt>
                <c:pt idx="14">
                  <c:v>1.2802824739754878E-2</c:v>
                </c:pt>
                <c:pt idx="15">
                  <c:v>1.2835804717548716E-2</c:v>
                </c:pt>
                <c:pt idx="16">
                  <c:v>1.3826289602302384E-2</c:v>
                </c:pt>
                <c:pt idx="17">
                  <c:v>1.4161240892757675E-2</c:v>
                </c:pt>
                <c:pt idx="18">
                  <c:v>1.2236584478204133E-2</c:v>
                </c:pt>
                <c:pt idx="19">
                  <c:v>9.3794004785351763E-3</c:v>
                </c:pt>
                <c:pt idx="20">
                  <c:v>9.8736559950686597E-3</c:v>
                </c:pt>
                <c:pt idx="21">
                  <c:v>8.6558558973542348E-3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44-481D-87F0-9DEE27C031F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1.2593043665168938E-3</c:v>
                </c:pt>
                <c:pt idx="11">
                  <c:v>1.758905240370265E-3</c:v>
                </c:pt>
                <c:pt idx="12">
                  <c:v>1.7023173990898864E-3</c:v>
                </c:pt>
                <c:pt idx="13">
                  <c:v>2.2062522567747401E-3</c:v>
                </c:pt>
                <c:pt idx="14">
                  <c:v>2.4187154693002823E-3</c:v>
                </c:pt>
                <c:pt idx="15">
                  <c:v>2.314757273668617E-3</c:v>
                </c:pt>
                <c:pt idx="16">
                  <c:v>1.9581897010221378E-3</c:v>
                </c:pt>
                <c:pt idx="17">
                  <c:v>1.8217239115525033E-3</c:v>
                </c:pt>
                <c:pt idx="18">
                  <c:v>1.6285278838637247E-3</c:v>
                </c:pt>
                <c:pt idx="19">
                  <c:v>1.5563561429091943E-3</c:v>
                </c:pt>
                <c:pt idx="20">
                  <c:v>1.8985802115938527E-3</c:v>
                </c:pt>
                <c:pt idx="21">
                  <c:v>1.7819137653654644E-3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44-481D-87F0-9DEE27C031F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1.1618162480046685E-4</c:v>
                </c:pt>
                <c:pt idx="8">
                  <c:v>4.0719494991680108E-4</c:v>
                </c:pt>
                <c:pt idx="9">
                  <c:v>0</c:v>
                </c:pt>
                <c:pt idx="10">
                  <c:v>3.8443221390873673E-4</c:v>
                </c:pt>
                <c:pt idx="11">
                  <c:v>1.9013065778338254E-5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C44-481D-87F0-9DEE27C031F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44-481D-87F0-9DEE27C031F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230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C44-481D-87F0-9DEE27C031F2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1200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C44-481D-87F0-9DEE27C031F2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1.4336747972637571E-4</c:v>
                </c:pt>
                <c:pt idx="21">
                  <c:v>2.5766176884231919E-4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C44-481D-87F0-9DEE27C031F2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3.3971528452962821E-2</c:v>
                </c:pt>
                <c:pt idx="1">
                  <c:v>2.5981824280594184E-2</c:v>
                </c:pt>
                <c:pt idx="2">
                  <c:v>1.1078956890267356E-2</c:v>
                </c:pt>
                <c:pt idx="3">
                  <c:v>5.5381718991414407E-3</c:v>
                </c:pt>
                <c:pt idx="4">
                  <c:v>6.9629967781660498E-3</c:v>
                </c:pt>
                <c:pt idx="5">
                  <c:v>6.2560849994383865E-3</c:v>
                </c:pt>
                <c:pt idx="6">
                  <c:v>2.0615366123908655E-3</c:v>
                </c:pt>
                <c:pt idx="7">
                  <c:v>8.4715768083673743E-4</c:v>
                </c:pt>
                <c:pt idx="8">
                  <c:v>6.1696204532848639E-4</c:v>
                </c:pt>
                <c:pt idx="9">
                  <c:v>4.4265136058861166E-4</c:v>
                </c:pt>
                <c:pt idx="10">
                  <c:v>3.8192599531713654E-3</c:v>
                </c:pt>
                <c:pt idx="11">
                  <c:v>2.3713103628587489E-3</c:v>
                </c:pt>
                <c:pt idx="12">
                  <c:v>1.5388179878778633E-3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6.4159116484001778E-4</c:v>
                </c:pt>
                <c:pt idx="17">
                  <c:v>5.3810921695089328E-4</c:v>
                </c:pt>
                <c:pt idx="18">
                  <c:v>8.353975098903992E-4</c:v>
                </c:pt>
                <c:pt idx="19">
                  <c:v>1.435256385391764E-4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7-4A95-A9BC-347A63AD1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388987007470352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 - CCI – Third party license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093259268503545E-2"/>
          <c:y val="0.22190712077251748"/>
          <c:w val="0.94009681501606213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0.8646631628856829</c:v>
                </c:pt>
                <c:pt idx="1">
                  <c:v>0.85835899486453904</c:v>
                </c:pt>
                <c:pt idx="2">
                  <c:v>0.83659784970833795</c:v>
                </c:pt>
                <c:pt idx="3">
                  <c:v>0.85033138680901377</c:v>
                </c:pt>
                <c:pt idx="4">
                  <c:v>0.84852304837715919</c:v>
                </c:pt>
                <c:pt idx="5">
                  <c:v>0.84836119202497018</c:v>
                </c:pt>
                <c:pt idx="6">
                  <c:v>0.85219243019035618</c:v>
                </c:pt>
                <c:pt idx="7">
                  <c:v>0.86054506039021372</c:v>
                </c:pt>
                <c:pt idx="8">
                  <c:v>0.83740295164630285</c:v>
                </c:pt>
                <c:pt idx="9">
                  <c:v>0.81676912362065568</c:v>
                </c:pt>
                <c:pt idx="10">
                  <c:v>0.84095635171065297</c:v>
                </c:pt>
                <c:pt idx="11">
                  <c:v>0.85687533723378373</c:v>
                </c:pt>
                <c:pt idx="12">
                  <c:v>0.8625469380600933</c:v>
                </c:pt>
                <c:pt idx="13">
                  <c:v>0.83119174670043028</c:v>
                </c:pt>
                <c:pt idx="14">
                  <c:v>0.8438480219001302</c:v>
                </c:pt>
                <c:pt idx="15">
                  <c:v>0.852138356018454</c:v>
                </c:pt>
                <c:pt idx="16">
                  <c:v>0.84478612355066995</c:v>
                </c:pt>
                <c:pt idx="17">
                  <c:v>0.85767250257466521</c:v>
                </c:pt>
                <c:pt idx="18">
                  <c:v>0.84979167198017114</c:v>
                </c:pt>
                <c:pt idx="19">
                  <c:v>0.85838723297495423</c:v>
                </c:pt>
                <c:pt idx="20">
                  <c:v>0.84927557790140729</c:v>
                </c:pt>
                <c:pt idx="21">
                  <c:v>0.85624202515493986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27B7-4D32-B30D-434889113F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0.13533683711431702</c:v>
                </c:pt>
                <c:pt idx="1">
                  <c:v>0.14164100513546093</c:v>
                </c:pt>
                <c:pt idx="2">
                  <c:v>0.16340215029166194</c:v>
                </c:pt>
                <c:pt idx="3">
                  <c:v>0.14966861319098626</c:v>
                </c:pt>
                <c:pt idx="4">
                  <c:v>0.15147695162284089</c:v>
                </c:pt>
                <c:pt idx="5">
                  <c:v>0.15163880797502979</c:v>
                </c:pt>
                <c:pt idx="6">
                  <c:v>0.14780756980964374</c:v>
                </c:pt>
                <c:pt idx="7">
                  <c:v>0.1394549396097863</c:v>
                </c:pt>
                <c:pt idx="8">
                  <c:v>0.16259704835369707</c:v>
                </c:pt>
                <c:pt idx="9">
                  <c:v>0.18323087637934435</c:v>
                </c:pt>
                <c:pt idx="10">
                  <c:v>0.15904364828934703</c:v>
                </c:pt>
                <c:pt idx="11">
                  <c:v>0.1431246627662163</c:v>
                </c:pt>
                <c:pt idx="12">
                  <c:v>0.13745306193990675</c:v>
                </c:pt>
                <c:pt idx="13">
                  <c:v>0.16880825329956972</c:v>
                </c:pt>
                <c:pt idx="14">
                  <c:v>0.15615197809986989</c:v>
                </c:pt>
                <c:pt idx="15">
                  <c:v>0.14786164398154597</c:v>
                </c:pt>
                <c:pt idx="16">
                  <c:v>0.15521387644933013</c:v>
                </c:pt>
                <c:pt idx="17">
                  <c:v>0.14232749742533471</c:v>
                </c:pt>
                <c:pt idx="18">
                  <c:v>0.15020832801982884</c:v>
                </c:pt>
                <c:pt idx="19">
                  <c:v>0.14161276702504572</c:v>
                </c:pt>
                <c:pt idx="20">
                  <c:v>0.15072442209859283</c:v>
                </c:pt>
                <c:pt idx="21">
                  <c:v>0.14375797484506014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27B7-4D32-B30D-434889113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0.74811661056143375</c:v>
                </c:pt>
                <c:pt idx="1">
                  <c:v>0.752685815887008</c:v>
                </c:pt>
                <c:pt idx="2">
                  <c:v>0.80396690374656177</c:v>
                </c:pt>
                <c:pt idx="3">
                  <c:v>0.81669006509016007</c:v>
                </c:pt>
                <c:pt idx="4">
                  <c:v>0.80874769370224575</c:v>
                </c:pt>
                <c:pt idx="5">
                  <c:v>0.78064261437213056</c:v>
                </c:pt>
                <c:pt idx="6">
                  <c:v>0.85198498699704706</c:v>
                </c:pt>
                <c:pt idx="7">
                  <c:v>0.76599961087994195</c:v>
                </c:pt>
                <c:pt idx="8">
                  <c:v>0.75997551178353862</c:v>
                </c:pt>
                <c:pt idx="9">
                  <c:v>0.76665619395180729</c:v>
                </c:pt>
                <c:pt idx="10">
                  <c:v>0.80549505260175747</c:v>
                </c:pt>
                <c:pt idx="11">
                  <c:v>0.74986050231276713</c:v>
                </c:pt>
                <c:pt idx="12">
                  <c:v>0.66255446925152361</c:v>
                </c:pt>
                <c:pt idx="13">
                  <c:v>0.71510811358818505</c:v>
                </c:pt>
                <c:pt idx="14">
                  <c:v>0.72742217559098754</c:v>
                </c:pt>
                <c:pt idx="15">
                  <c:v>0.73236924120155233</c:v>
                </c:pt>
                <c:pt idx="16">
                  <c:v>0.75690358011784742</c:v>
                </c:pt>
                <c:pt idx="17">
                  <c:v>0.74096450484350151</c:v>
                </c:pt>
                <c:pt idx="18">
                  <c:v>0.74525119899687109</c:v>
                </c:pt>
                <c:pt idx="19">
                  <c:v>0.75474389208859405</c:v>
                </c:pt>
                <c:pt idx="20">
                  <c:v>0.75224385636037705</c:v>
                </c:pt>
                <c:pt idx="21">
                  <c:v>0.74951857345154371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1.9005522200208368E-2</c:v>
                </c:pt>
                <c:pt idx="1">
                  <c:v>1.2734148051687872E-2</c:v>
                </c:pt>
                <c:pt idx="2">
                  <c:v>1.0702321084621786E-2</c:v>
                </c:pt>
                <c:pt idx="3">
                  <c:v>5.3822451547030827E-3</c:v>
                </c:pt>
                <c:pt idx="4">
                  <c:v>1.4688930841401654E-2</c:v>
                </c:pt>
                <c:pt idx="5">
                  <c:v>2.6624460890940071E-2</c:v>
                </c:pt>
                <c:pt idx="6">
                  <c:v>3.253680539439982E-2</c:v>
                </c:pt>
                <c:pt idx="7">
                  <c:v>5.4790061124302798E-2</c:v>
                </c:pt>
                <c:pt idx="8">
                  <c:v>4.1731591807154092E-2</c:v>
                </c:pt>
                <c:pt idx="9">
                  <c:v>3.6011421919063959E-2</c:v>
                </c:pt>
                <c:pt idx="10">
                  <c:v>7.4201410059599772E-3</c:v>
                </c:pt>
                <c:pt idx="11">
                  <c:v>4.2558648877134404E-2</c:v>
                </c:pt>
                <c:pt idx="12">
                  <c:v>0.11799223500549252</c:v>
                </c:pt>
                <c:pt idx="13">
                  <c:v>7.1408498034099488E-2</c:v>
                </c:pt>
                <c:pt idx="14">
                  <c:v>5.9619059345202188E-2</c:v>
                </c:pt>
                <c:pt idx="15">
                  <c:v>6.5790038543916379E-2</c:v>
                </c:pt>
                <c:pt idx="16">
                  <c:v>3.1933347846053638E-2</c:v>
                </c:pt>
                <c:pt idx="17">
                  <c:v>2.7205627097012231E-2</c:v>
                </c:pt>
                <c:pt idx="18">
                  <c:v>2.5405084162192861E-2</c:v>
                </c:pt>
                <c:pt idx="19">
                  <c:v>1.9796478161957662E-2</c:v>
                </c:pt>
                <c:pt idx="20">
                  <c:v>2.3970228728520847E-2</c:v>
                </c:pt>
                <c:pt idx="21">
                  <c:v>2.2365237437493624E-2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1.3868731821001229E-2</c:v>
                </c:pt>
                <c:pt idx="1">
                  <c:v>1.2336597215265956E-2</c:v>
                </c:pt>
                <c:pt idx="2">
                  <c:v>2.3057206454368991E-2</c:v>
                </c:pt>
                <c:pt idx="3">
                  <c:v>2.5193720713986179E-2</c:v>
                </c:pt>
                <c:pt idx="4">
                  <c:v>2.3657172630624772E-2</c:v>
                </c:pt>
                <c:pt idx="5">
                  <c:v>2.5602768363562931E-2</c:v>
                </c:pt>
                <c:pt idx="6">
                  <c:v>1.5800704015928715E-2</c:v>
                </c:pt>
                <c:pt idx="7">
                  <c:v>2.4122278079411866E-2</c:v>
                </c:pt>
                <c:pt idx="8">
                  <c:v>2.7572444917086811E-2</c:v>
                </c:pt>
                <c:pt idx="9">
                  <c:v>2.725864575818036E-2</c:v>
                </c:pt>
                <c:pt idx="10">
                  <c:v>2.3756723716918934E-2</c:v>
                </c:pt>
                <c:pt idx="11">
                  <c:v>2.3736831466644182E-2</c:v>
                </c:pt>
                <c:pt idx="12">
                  <c:v>2.2955467279174392E-2</c:v>
                </c:pt>
                <c:pt idx="13">
                  <c:v>1.8636180594479478E-2</c:v>
                </c:pt>
                <c:pt idx="14">
                  <c:v>2.0067720430472901E-2</c:v>
                </c:pt>
                <c:pt idx="15">
                  <c:v>2.0538486489756081E-2</c:v>
                </c:pt>
                <c:pt idx="16">
                  <c:v>1.8684234080632897E-2</c:v>
                </c:pt>
                <c:pt idx="17">
                  <c:v>2.2879380951635015E-2</c:v>
                </c:pt>
                <c:pt idx="18">
                  <c:v>2.2796495461354382E-2</c:v>
                </c:pt>
                <c:pt idx="19">
                  <c:v>1.799048366297205E-2</c:v>
                </c:pt>
                <c:pt idx="20">
                  <c:v>2.0431520392521545E-2</c:v>
                </c:pt>
                <c:pt idx="21">
                  <c:v>1.9521405547669537E-2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D-4176-A11A-1E2B8E38B0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0.14044575055553218</c:v>
                </c:pt>
                <c:pt idx="1">
                  <c:v>0.15964639887809276</c:v>
                </c:pt>
                <c:pt idx="2">
                  <c:v>0.13027153017709794</c:v>
                </c:pt>
                <c:pt idx="3">
                  <c:v>0.12077233030065454</c:v>
                </c:pt>
                <c:pt idx="4">
                  <c:v>0.12226500744082132</c:v>
                </c:pt>
                <c:pt idx="5">
                  <c:v>0.13684029797148692</c:v>
                </c:pt>
                <c:pt idx="6">
                  <c:v>8.6852077579148146E-2</c:v>
                </c:pt>
                <c:pt idx="7">
                  <c:v>0.13968655694262852</c:v>
                </c:pt>
                <c:pt idx="8">
                  <c:v>0.14438809263658647</c:v>
                </c:pt>
                <c:pt idx="9">
                  <c:v>0.14273750046540051</c:v>
                </c:pt>
                <c:pt idx="10">
                  <c:v>0.13894161665268298</c:v>
                </c:pt>
                <c:pt idx="11">
                  <c:v>0.16532987967620597</c:v>
                </c:pt>
                <c:pt idx="12">
                  <c:v>0.17555631134189187</c:v>
                </c:pt>
                <c:pt idx="13">
                  <c:v>0.14953314450265109</c:v>
                </c:pt>
                <c:pt idx="14">
                  <c:v>0.16732631597610448</c:v>
                </c:pt>
                <c:pt idx="15">
                  <c:v>0.1583828847632596</c:v>
                </c:pt>
                <c:pt idx="16">
                  <c:v>0.15926062981729006</c:v>
                </c:pt>
                <c:pt idx="17">
                  <c:v>0.17623486711976269</c:v>
                </c:pt>
                <c:pt idx="18">
                  <c:v>0.17912422355507721</c:v>
                </c:pt>
                <c:pt idx="19">
                  <c:v>0.17362206338378605</c:v>
                </c:pt>
                <c:pt idx="20">
                  <c:v>0.17544587033489978</c:v>
                </c:pt>
                <c:pt idx="21">
                  <c:v>0.18100630351942562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A-4101-8805-2A047551C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4.9230083645976988E-3</c:v>
                </c:pt>
                <c:pt idx="1">
                  <c:v>2.6451217069017327E-3</c:v>
                </c:pt>
                <c:pt idx="2">
                  <c:v>3.2002038537349453E-2</c:v>
                </c:pt>
                <c:pt idx="3">
                  <c:v>3.196163874049629E-2</c:v>
                </c:pt>
                <c:pt idx="4">
                  <c:v>3.029859641484452E-2</c:v>
                </c:pt>
                <c:pt idx="5">
                  <c:v>2.5104013135701323E-2</c:v>
                </c:pt>
                <c:pt idx="6">
                  <c:v>9.0783497194195928E-3</c:v>
                </c:pt>
                <c:pt idx="7">
                  <c:v>1.1804572198203234E-2</c:v>
                </c:pt>
                <c:pt idx="8">
                  <c:v>1.741811702258118E-2</c:v>
                </c:pt>
                <c:pt idx="9">
                  <c:v>1.8636863526235153E-2</c:v>
                </c:pt>
                <c:pt idx="10">
                  <c:v>2.161313158808988E-2</c:v>
                </c:pt>
                <c:pt idx="11">
                  <c:v>1.8514137667248402E-2</c:v>
                </c:pt>
                <c:pt idx="12">
                  <c:v>2.0941517121917632E-2</c:v>
                </c:pt>
                <c:pt idx="13">
                  <c:v>2.5208286730655095E-2</c:v>
                </c:pt>
                <c:pt idx="14">
                  <c:v>1.4971156511622634E-2</c:v>
                </c:pt>
                <c:pt idx="15">
                  <c:v>1.6114109880533706E-2</c:v>
                </c:pt>
                <c:pt idx="16">
                  <c:v>2.0778180037878333E-2</c:v>
                </c:pt>
                <c:pt idx="17">
                  <c:v>2.990188245490601E-2</c:v>
                </c:pt>
                <c:pt idx="18">
                  <c:v>2.6411604011782618E-2</c:v>
                </c:pt>
                <c:pt idx="19">
                  <c:v>3.3008916024955696E-2</c:v>
                </c:pt>
                <c:pt idx="20">
                  <c:v>2.707622457505161E-2</c:v>
                </c:pt>
                <c:pt idx="21">
                  <c:v>2.4025601703217651E-2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3A-4101-8805-2A047551C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3.9745388631614459E-4</c:v>
                </c:pt>
                <c:pt idx="1">
                  <c:v>7.8884102975057611E-4</c:v>
                </c:pt>
                <c:pt idx="2">
                  <c:v>0</c:v>
                </c:pt>
                <c:pt idx="3">
                  <c:v>0</c:v>
                </c:pt>
                <c:pt idx="4">
                  <c:v>3.4259897006184612E-4</c:v>
                </c:pt>
                <c:pt idx="5">
                  <c:v>3.107396207525702E-3</c:v>
                </c:pt>
                <c:pt idx="6">
                  <c:v>3.6225732121903742E-3</c:v>
                </c:pt>
                <c:pt idx="7">
                  <c:v>3.5969207755116462E-3</c:v>
                </c:pt>
                <c:pt idx="8">
                  <c:v>8.5547965978489873E-3</c:v>
                </c:pt>
                <c:pt idx="9">
                  <c:v>8.2230328195368064E-3</c:v>
                </c:pt>
                <c:pt idx="10">
                  <c:v>2.7733344345907793E-3</c:v>
                </c:pt>
                <c:pt idx="11">
                  <c:v>0</c:v>
                </c:pt>
                <c:pt idx="12">
                  <c:v>0</c:v>
                </c:pt>
                <c:pt idx="13">
                  <c:v>1.99232180461472E-2</c:v>
                </c:pt>
                <c:pt idx="14">
                  <c:v>1.0593572145610183E-2</c:v>
                </c:pt>
                <c:pt idx="15">
                  <c:v>6.5889852462337837E-3</c:v>
                </c:pt>
                <c:pt idx="16">
                  <c:v>1.2440028100297663E-2</c:v>
                </c:pt>
                <c:pt idx="17">
                  <c:v>2.3447812776520357E-3</c:v>
                </c:pt>
                <c:pt idx="18">
                  <c:v>9.2883105249985166E-4</c:v>
                </c:pt>
                <c:pt idx="19">
                  <c:v>1.8523020502416528E-4</c:v>
                </c:pt>
                <c:pt idx="20">
                  <c:v>2.7551987044276838E-4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3A-4101-8805-2A047551CFA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2.0784490586524059E-3</c:v>
                </c:pt>
                <c:pt idx="6">
                  <c:v>1.2450308186632585E-4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3A-4101-8805-2A047551CFA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7.3242922610910727E-2</c:v>
                </c:pt>
                <c:pt idx="1">
                  <c:v>5.9163077231293215E-2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3A-4101-8805-2A047551CFA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3.5944523520373893E-4</c:v>
                </c:pt>
                <c:pt idx="9">
                  <c:v>4.7634155977597825E-4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3A-4101-8805-2A047551CFA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1.8255850378265609E-4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B-4D0F-86B0-E918E1FB5D5E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4.6895625553040703E-4</c:v>
                </c:pt>
                <c:pt idx="18">
                  <c:v>0</c:v>
                </c:pt>
                <c:pt idx="19">
                  <c:v>4.5844475743480906E-4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B-4243-A9AF-923FCCAFD4B1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2.1625387474818577E-4</c:v>
                </c:pt>
                <c:pt idx="16">
                  <c:v>0</c:v>
                </c:pt>
                <c:pt idx="17">
                  <c:v>0</c:v>
                </c:pt>
                <c:pt idx="18">
                  <c:v>8.2562760222209023E-5</c:v>
                </c:pt>
                <c:pt idx="19">
                  <c:v>1.9449171527537352E-4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6B-4243-A9AF-923FCCAFD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1.6098730807346283E-3</c:v>
                </c:pt>
                <c:pt idx="21">
                  <c:v>6.3488558300353205E-3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C44-481D-87F0-9DEE27C03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0.72791145107142019</c:v>
                </c:pt>
                <c:pt idx="1">
                  <c:v>0.70220168624130197</c:v>
                </c:pt>
                <c:pt idx="2">
                  <c:v>0.59015970348632973</c:v>
                </c:pt>
                <c:pt idx="3">
                  <c:v>0.61804209221913531</c:v>
                </c:pt>
                <c:pt idx="4">
                  <c:v>0.62649057370960293</c:v>
                </c:pt>
                <c:pt idx="5">
                  <c:v>0.52468848367449572</c:v>
                </c:pt>
                <c:pt idx="6">
                  <c:v>0.53949380328657071</c:v>
                </c:pt>
                <c:pt idx="7">
                  <c:v>0.52989240410350036</c:v>
                </c:pt>
                <c:pt idx="8">
                  <c:v>0.51526667520726743</c:v>
                </c:pt>
                <c:pt idx="9">
                  <c:v>0.56032093750540335</c:v>
                </c:pt>
                <c:pt idx="10">
                  <c:v>0.51389928095342763</c:v>
                </c:pt>
                <c:pt idx="11">
                  <c:v>0.4619031386973757</c:v>
                </c:pt>
                <c:pt idx="12">
                  <c:v>0.55441481680517191</c:v>
                </c:pt>
                <c:pt idx="13">
                  <c:v>0.55439055242042157</c:v>
                </c:pt>
                <c:pt idx="14">
                  <c:v>0.58041634518098606</c:v>
                </c:pt>
                <c:pt idx="15">
                  <c:v>0.59558486723829762</c:v>
                </c:pt>
                <c:pt idx="16">
                  <c:v>0.64390862256747539</c:v>
                </c:pt>
                <c:pt idx="17">
                  <c:v>0.63268222797147766</c:v>
                </c:pt>
                <c:pt idx="18">
                  <c:v>0.64357521603501822</c:v>
                </c:pt>
                <c:pt idx="19">
                  <c:v>0.6528545900915087</c:v>
                </c:pt>
                <c:pt idx="20">
                  <c:v>0.63638633710530512</c:v>
                </c:pt>
                <c:pt idx="21">
                  <c:v>0.60054503811928517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5C44-481D-87F0-9DEE27C031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2.4983510882817337E-3</c:v>
                </c:pt>
                <c:pt idx="4">
                  <c:v>3.9097015333849411E-3</c:v>
                </c:pt>
                <c:pt idx="5">
                  <c:v>0.12130045260667922</c:v>
                </c:pt>
                <c:pt idx="6">
                  <c:v>0.20108739312728888</c:v>
                </c:pt>
                <c:pt idx="7">
                  <c:v>0.14991585681543107</c:v>
                </c:pt>
                <c:pt idx="8">
                  <c:v>0.12139955033379993</c:v>
                </c:pt>
                <c:pt idx="9">
                  <c:v>8.3599971007466495E-2</c:v>
                </c:pt>
                <c:pt idx="10">
                  <c:v>6.5631411788436025E-2</c:v>
                </c:pt>
                <c:pt idx="11">
                  <c:v>0.20673641903534332</c:v>
                </c:pt>
                <c:pt idx="12">
                  <c:v>0.18391467831844077</c:v>
                </c:pt>
                <c:pt idx="13">
                  <c:v>0.1313166659059494</c:v>
                </c:pt>
                <c:pt idx="14">
                  <c:v>0.16831516809871885</c:v>
                </c:pt>
                <c:pt idx="15">
                  <c:v>0.15157947125558616</c:v>
                </c:pt>
                <c:pt idx="16">
                  <c:v>0.13435031341051706</c:v>
                </c:pt>
                <c:pt idx="17">
                  <c:v>0.15600888195015142</c:v>
                </c:pt>
                <c:pt idx="18">
                  <c:v>0.13808417170780113</c:v>
                </c:pt>
                <c:pt idx="19">
                  <c:v>0.14434925348169028</c:v>
                </c:pt>
                <c:pt idx="20">
                  <c:v>0.14001017399116311</c:v>
                </c:pt>
                <c:pt idx="21">
                  <c:v>0.13274880371892034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C44-481D-87F0-9DEE27C031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9.9469547674500114E-2</c:v>
                </c:pt>
                <c:pt idx="1">
                  <c:v>9.2964176576709245E-2</c:v>
                </c:pt>
                <c:pt idx="2">
                  <c:v>0.19805813178226028</c:v>
                </c:pt>
                <c:pt idx="3">
                  <c:v>0.23164711290548234</c:v>
                </c:pt>
                <c:pt idx="4">
                  <c:v>0.24281852990009406</c:v>
                </c:pt>
                <c:pt idx="5">
                  <c:v>0.20702564771182183</c:v>
                </c:pt>
                <c:pt idx="6">
                  <c:v>0.17261121379650748</c:v>
                </c:pt>
                <c:pt idx="7">
                  <c:v>0.2133962744661356</c:v>
                </c:pt>
                <c:pt idx="8">
                  <c:v>0.26352322156929292</c:v>
                </c:pt>
                <c:pt idx="9">
                  <c:v>0.25991371616419456</c:v>
                </c:pt>
                <c:pt idx="10">
                  <c:v>0.24978188122342387</c:v>
                </c:pt>
                <c:pt idx="11">
                  <c:v>0.22283277172741336</c:v>
                </c:pt>
                <c:pt idx="12">
                  <c:v>0.18756564626133237</c:v>
                </c:pt>
                <c:pt idx="13">
                  <c:v>0.13592393123985338</c:v>
                </c:pt>
                <c:pt idx="14">
                  <c:v>0.13735079796747521</c:v>
                </c:pt>
                <c:pt idx="15">
                  <c:v>0.16307531419188465</c:v>
                </c:pt>
                <c:pt idx="16">
                  <c:v>0.15417730291739351</c:v>
                </c:pt>
                <c:pt idx="17">
                  <c:v>0.14297858878203368</c:v>
                </c:pt>
                <c:pt idx="18">
                  <c:v>0.14110016963600139</c:v>
                </c:pt>
                <c:pt idx="19">
                  <c:v>0.13900447178516023</c:v>
                </c:pt>
                <c:pt idx="20">
                  <c:v>0.14124170253506801</c:v>
                </c:pt>
                <c:pt idx="21">
                  <c:v>0.1544521181336338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C44-481D-87F0-9DEE27C031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2.1206409048067861E-2</c:v>
                </c:pt>
                <c:pt idx="1">
                  <c:v>2.8648613821287888E-2</c:v>
                </c:pt>
                <c:pt idx="2">
                  <c:v>4.4376683243201896E-2</c:v>
                </c:pt>
                <c:pt idx="3">
                  <c:v>5.958567345551935E-2</c:v>
                </c:pt>
                <c:pt idx="4">
                  <c:v>5.0356955749998031E-2</c:v>
                </c:pt>
                <c:pt idx="5">
                  <c:v>6.2163571681349998E-2</c:v>
                </c:pt>
                <c:pt idx="6">
                  <c:v>3.3007923928720199E-2</c:v>
                </c:pt>
                <c:pt idx="7">
                  <c:v>4.2638406029323901E-2</c:v>
                </c:pt>
                <c:pt idx="8">
                  <c:v>2.1481068634612813E-2</c:v>
                </c:pt>
                <c:pt idx="9">
                  <c:v>2.5259615318756753E-2</c:v>
                </c:pt>
                <c:pt idx="10">
                  <c:v>2.892921165599838E-2</c:v>
                </c:pt>
                <c:pt idx="11">
                  <c:v>9.7314960242080271E-3</c:v>
                </c:pt>
                <c:pt idx="12">
                  <c:v>1.1731820532734222E-2</c:v>
                </c:pt>
                <c:pt idx="13">
                  <c:v>2.6056535282125391E-3</c:v>
                </c:pt>
                <c:pt idx="14">
                  <c:v>1.6773276267277176E-3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7.0249007159329244E-4</c:v>
                </c:pt>
                <c:pt idx="21">
                  <c:v>6.7528739283102962E-3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C44-481D-87F0-9DEE27C031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5.2431824023804141E-2</c:v>
                </c:pt>
                <c:pt idx="1">
                  <c:v>4.9070818452928849E-2</c:v>
                </c:pt>
                <c:pt idx="2">
                  <c:v>5.2155148722826145E-2</c:v>
                </c:pt>
                <c:pt idx="3">
                  <c:v>4.6219495133212073E-2</c:v>
                </c:pt>
                <c:pt idx="4">
                  <c:v>3.6164739183810704E-2</c:v>
                </c:pt>
                <c:pt idx="5">
                  <c:v>5.2385032315744387E-2</c:v>
                </c:pt>
                <c:pt idx="6">
                  <c:v>2.1655565413708035E-2</c:v>
                </c:pt>
                <c:pt idx="7">
                  <c:v>2.762629772248601E-2</c:v>
                </c:pt>
                <c:pt idx="8">
                  <c:v>4.1869879542041924E-2</c:v>
                </c:pt>
                <c:pt idx="9">
                  <c:v>2.4215044760462295E-2</c:v>
                </c:pt>
                <c:pt idx="10">
                  <c:v>4.5498994858025617E-2</c:v>
                </c:pt>
                <c:pt idx="11">
                  <c:v>5.762480418180875E-2</c:v>
                </c:pt>
                <c:pt idx="12">
                  <c:v>2.1876166999982953E-2</c:v>
                </c:pt>
                <c:pt idx="13">
                  <c:v>3.5389100769236161E-2</c:v>
                </c:pt>
                <c:pt idx="14">
                  <c:v>5.6857786113455808E-2</c:v>
                </c:pt>
                <c:pt idx="15">
                  <c:v>4.9753125769265522E-2</c:v>
                </c:pt>
                <c:pt idx="16">
                  <c:v>3.0480971480514537E-2</c:v>
                </c:pt>
                <c:pt idx="17">
                  <c:v>4.0885689702260981E-2</c:v>
                </c:pt>
                <c:pt idx="18">
                  <c:v>3.7546761366019747E-2</c:v>
                </c:pt>
                <c:pt idx="19">
                  <c:v>2.9089479750458492E-2</c:v>
                </c:pt>
                <c:pt idx="20">
                  <c:v>3.1343038314701317E-2</c:v>
                </c:pt>
                <c:pt idx="21">
                  <c:v>3.7804550624301235E-2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5C44-481D-87F0-9DEE27C031F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1.7993316768057578E-2</c:v>
                </c:pt>
                <c:pt idx="1">
                  <c:v>1.1413423658922723E-2</c:v>
                </c:pt>
                <c:pt idx="2">
                  <c:v>1.7779349667712555E-2</c:v>
                </c:pt>
                <c:pt idx="3">
                  <c:v>1.4990106529690402E-3</c:v>
                </c:pt>
                <c:pt idx="4">
                  <c:v>4.2224776560557363E-3</c:v>
                </c:pt>
                <c:pt idx="5">
                  <c:v>8.9869433217232599E-3</c:v>
                </c:pt>
                <c:pt idx="6">
                  <c:v>7.0021235085071156E-3</c:v>
                </c:pt>
                <c:pt idx="7">
                  <c:v>8.8670308872438337E-3</c:v>
                </c:pt>
                <c:pt idx="8">
                  <c:v>8.0584347872219818E-3</c:v>
                </c:pt>
                <c:pt idx="9">
                  <c:v>7.5858189406605679E-3</c:v>
                </c:pt>
                <c:pt idx="10">
                  <c:v>2.0917924570337615E-2</c:v>
                </c:pt>
                <c:pt idx="11">
                  <c:v>8.5308436911086302E-3</c:v>
                </c:pt>
                <c:pt idx="12">
                  <c:v>1.602961617343884E-2</c:v>
                </c:pt>
                <c:pt idx="13">
                  <c:v>3.3211742589756649E-2</c:v>
                </c:pt>
                <c:pt idx="14">
                  <c:v>2.3715548944566889E-2</c:v>
                </c:pt>
                <c:pt idx="15">
                  <c:v>1.6127230819301817E-2</c:v>
                </c:pt>
                <c:pt idx="16">
                  <c:v>1.1836621264314149E-2</c:v>
                </c:pt>
                <c:pt idx="17">
                  <c:v>1.3816055416716329E-2</c:v>
                </c:pt>
                <c:pt idx="18">
                  <c:v>1.2581421197938954E-2</c:v>
                </c:pt>
                <c:pt idx="19">
                  <c:v>2.2292298308581465E-2</c:v>
                </c:pt>
                <c:pt idx="20">
                  <c:v>2.384563520797231E-2</c:v>
                </c:pt>
                <c:pt idx="21">
                  <c:v>3.6840054539933519E-2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5C44-481D-87F0-9DEE27C031F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1.4090870144336E-2</c:v>
                </c:pt>
                <c:pt idx="1">
                  <c:v>1.5946577813777112E-2</c:v>
                </c:pt>
                <c:pt idx="2">
                  <c:v>1.7721996926848966E-2</c:v>
                </c:pt>
                <c:pt idx="3">
                  <c:v>7.9597465672656027E-3</c:v>
                </c:pt>
                <c:pt idx="4">
                  <c:v>2.2144549485092306E-2</c:v>
                </c:pt>
                <c:pt idx="5">
                  <c:v>9.7226619978021574E-3</c:v>
                </c:pt>
                <c:pt idx="6">
                  <c:v>6.2464873156062193E-3</c:v>
                </c:pt>
                <c:pt idx="7">
                  <c:v>8.5276812058647806E-3</c:v>
                </c:pt>
                <c:pt idx="8">
                  <c:v>1.2364357471719512E-2</c:v>
                </c:pt>
                <c:pt idx="9">
                  <c:v>1.1281362029580083E-2</c:v>
                </c:pt>
                <c:pt idx="10">
                  <c:v>4.020183609091902E-2</c:v>
                </c:pt>
                <c:pt idx="11">
                  <c:v>1.9313276724966699E-2</c:v>
                </c:pt>
                <c:pt idx="12">
                  <c:v>1.3799408705829958E-2</c:v>
                </c:pt>
                <c:pt idx="13">
                  <c:v>4.3923873761297083E-3</c:v>
                </c:pt>
                <c:pt idx="14">
                  <c:v>8.1769721802976234E-3</c:v>
                </c:pt>
                <c:pt idx="15">
                  <c:v>1.2250096044329004E-3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9.0218283426056424E-4</c:v>
                </c:pt>
                <c:pt idx="20">
                  <c:v>3.3368278400681389E-3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5C44-481D-87F0-9DEE27C031F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301-48BF-8300-C856ECBF97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1.018842352061442E-2</c:v>
                </c:pt>
                <c:pt idx="1">
                  <c:v>2.3305474761606722E-2</c:v>
                </c:pt>
                <c:pt idx="2">
                  <c:v>2.7032258527038229E-2</c:v>
                </c:pt>
                <c:pt idx="3">
                  <c:v>9.3138528571143023E-3</c:v>
                </c:pt>
                <c:pt idx="4">
                  <c:v>4.5873831325049979E-3</c:v>
                </c:pt>
                <c:pt idx="5">
                  <c:v>6.1837620369163153E-3</c:v>
                </c:pt>
                <c:pt idx="6">
                  <c:v>1.8895489623091333E-2</c:v>
                </c:pt>
                <c:pt idx="7">
                  <c:v>1.1266403784917244E-2</c:v>
                </c:pt>
                <c:pt idx="8">
                  <c:v>7.4929297880734066E-3</c:v>
                </c:pt>
                <c:pt idx="9">
                  <c:v>1.7962619469053438E-2</c:v>
                </c:pt>
                <c:pt idx="10">
                  <c:v>1.6074906331297063E-2</c:v>
                </c:pt>
                <c:pt idx="11">
                  <c:v>9.5843668315417976E-3</c:v>
                </c:pt>
                <c:pt idx="12">
                  <c:v>1.045876425298063E-2</c:v>
                </c:pt>
                <c:pt idx="13">
                  <c:v>6.0980246727489043E-2</c:v>
                </c:pt>
                <c:pt idx="14">
                  <c:v>1.9115024328056875E-2</c:v>
                </c:pt>
                <c:pt idx="15">
                  <c:v>1.6282456411302632E-2</c:v>
                </c:pt>
                <c:pt idx="16">
                  <c:v>1.5640545054971904E-2</c:v>
                </c:pt>
                <c:pt idx="17">
                  <c:v>1.2708883257575802E-2</c:v>
                </c:pt>
                <c:pt idx="18">
                  <c:v>2.5004015146161379E-2</c:v>
                </c:pt>
                <c:pt idx="19">
                  <c:v>1.0984457704468951E-2</c:v>
                </c:pt>
                <c:pt idx="20">
                  <c:v>1.8011471495427544E-2</c:v>
                </c:pt>
                <c:pt idx="21">
                  <c:v>2.0828254567718821E-2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5C44-481D-87F0-9DEE27C031F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3.6512412272844109E-3</c:v>
                </c:pt>
                <c:pt idx="1">
                  <c:v>1.3530429660174518E-2</c:v>
                </c:pt>
                <c:pt idx="2">
                  <c:v>4.2656101017294239E-3</c:v>
                </c:pt>
                <c:pt idx="3">
                  <c:v>1.9187336358003716E-2</c:v>
                </c:pt>
                <c:pt idx="4">
                  <c:v>5.4344851314050676E-3</c:v>
                </c:pt>
                <c:pt idx="5">
                  <c:v>6.2862038778893252E-3</c:v>
                </c:pt>
                <c:pt idx="6">
                  <c:v>0</c:v>
                </c:pt>
                <c:pt idx="7">
                  <c:v>3.9757266262552661E-3</c:v>
                </c:pt>
                <c:pt idx="8">
                  <c:v>6.4807291812899676E-3</c:v>
                </c:pt>
                <c:pt idx="9">
                  <c:v>3.2389705379014082E-3</c:v>
                </c:pt>
                <c:pt idx="10">
                  <c:v>5.3039361230633594E-3</c:v>
                </c:pt>
                <c:pt idx="11">
                  <c:v>3.7428830862338562E-3</c:v>
                </c:pt>
                <c:pt idx="12">
                  <c:v>0</c:v>
                </c:pt>
                <c:pt idx="13">
                  <c:v>3.5982834437220779E-2</c:v>
                </c:pt>
                <c:pt idx="14">
                  <c:v>3.4944325556827442E-3</c:v>
                </c:pt>
                <c:pt idx="15">
                  <c:v>6.3725247099287226E-3</c:v>
                </c:pt>
                <c:pt idx="16">
                  <c:v>8.1961024937809678E-3</c:v>
                </c:pt>
                <c:pt idx="17">
                  <c:v>9.1967291978427496E-4</c:v>
                </c:pt>
                <c:pt idx="18">
                  <c:v>0</c:v>
                </c:pt>
                <c:pt idx="19">
                  <c:v>0</c:v>
                </c:pt>
                <c:pt idx="20">
                  <c:v>3.5124503579664615E-3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0C7-4C58-A18D-793306BFBF4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145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9.6385374242624437E-4</c:v>
                </c:pt>
                <c:pt idx="10">
                  <c:v>4.9890440132879833E-3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2.1082449110591526E-3</c:v>
                </c:pt>
                <c:pt idx="19">
                  <c:v>5.232660438711272E-4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0C7-4C58-A18D-793306BFBF4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5.1526316199437608E-3</c:v>
                </c:pt>
                <c:pt idx="1">
                  <c:v>6.7721181105261218E-3</c:v>
                </c:pt>
                <c:pt idx="2">
                  <c:v>1.4517412531095937E-2</c:v>
                </c:pt>
                <c:pt idx="3">
                  <c:v>4.0473287630164081E-3</c:v>
                </c:pt>
                <c:pt idx="4">
                  <c:v>3.8706045180510913E-3</c:v>
                </c:pt>
                <c:pt idx="5">
                  <c:v>1.2572407755778653E-3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2.0908195008833267E-4</c:v>
                </c:pt>
                <c:pt idx="13">
                  <c:v>5.8068850057308007E-3</c:v>
                </c:pt>
                <c:pt idx="14">
                  <c:v>8.8059700403205149E-4</c:v>
                </c:pt>
                <c:pt idx="15">
                  <c:v>0</c:v>
                </c:pt>
                <c:pt idx="16">
                  <c:v>1.4095208110323956E-3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0C7-4C58-A18D-793306BFBF4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3.8939183588423652E-3</c:v>
                </c:pt>
                <c:pt idx="8">
                  <c:v>1.0922577271837025E-3</c:v>
                </c:pt>
                <c:pt idx="9">
                  <c:v>4.0754078600124454E-3</c:v>
                </c:pt>
                <c:pt idx="10">
                  <c:v>7.4133934407977073E-3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1.370775690575808E-3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30C7-4C58-A18D-793306BFBF4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4.7904284901971475E-2</c:v>
                </c:pt>
                <c:pt idx="1">
                  <c:v>5.6146680902764999E-2</c:v>
                </c:pt>
                <c:pt idx="2">
                  <c:v>3.3933705010956758E-2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9.7089575749662439E-4</c:v>
                </c:pt>
                <c:pt idx="9">
                  <c:v>1.5826826640825029E-3</c:v>
                </c:pt>
                <c:pt idx="10">
                  <c:v>1.3581789509858394E-3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2.3086748472855713E-3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30C7-4C58-A18D-793306BFBF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0.79756391087123013</c:v>
                </c:pt>
                <c:pt idx="1">
                  <c:v>0.81561737668315937</c:v>
                </c:pt>
                <c:pt idx="2">
                  <c:v>0.83773391438092792</c:v>
                </c:pt>
                <c:pt idx="3">
                  <c:v>0.84924142521897761</c:v>
                </c:pt>
                <c:pt idx="4">
                  <c:v>0.84111623015674297</c:v>
                </c:pt>
                <c:pt idx="5">
                  <c:v>0.82940536620739669</c:v>
                </c:pt>
                <c:pt idx="6">
                  <c:v>0.91854386064228277</c:v>
                </c:pt>
                <c:pt idx="7">
                  <c:v>0.84080392214526567</c:v>
                </c:pt>
                <c:pt idx="8">
                  <c:v>0.83045043433571253</c:v>
                </c:pt>
                <c:pt idx="9">
                  <c:v>0.83726363640759893</c:v>
                </c:pt>
                <c:pt idx="10">
                  <c:v>0.84330771059189569</c:v>
                </c:pt>
                <c:pt idx="11">
                  <c:v>0.78541595327444946</c:v>
                </c:pt>
                <c:pt idx="12">
                  <c:v>0.71979649046375227</c:v>
                </c:pt>
                <c:pt idx="13">
                  <c:v>0.78151482986309029</c:v>
                </c:pt>
                <c:pt idx="14">
                  <c:v>0.78714412158621594</c:v>
                </c:pt>
                <c:pt idx="15">
                  <c:v>0.78730258663355723</c:v>
                </c:pt>
                <c:pt idx="16">
                  <c:v>0.82204232954610201</c:v>
                </c:pt>
                <c:pt idx="17">
                  <c:v>0.80799897621150008</c:v>
                </c:pt>
                <c:pt idx="18">
                  <c:v>0.81762047785736358</c:v>
                </c:pt>
                <c:pt idx="19">
                  <c:v>0.81646975430411894</c:v>
                </c:pt>
                <c:pt idx="20">
                  <c:v>0.81590025107869302</c:v>
                </c:pt>
                <c:pt idx="21">
                  <c:v>0.81520035125421086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167-45C7-A3E1-0133FC756A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96-4424-AC14-AA0EC1003F64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396-4424-AC14-AA0EC1003F64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AFA-4459-80CA-5909427019DA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AA1-482A-871C-4909F15FE8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3.1225489322450721E-2</c:v>
                </c:pt>
                <c:pt idx="12">
                  <c:v>0.12318241821870056</c:v>
                </c:pt>
                <c:pt idx="13">
                  <c:v>7.5162599302680655E-2</c:v>
                </c:pt>
                <c:pt idx="14">
                  <c:v>5.9978514802585696E-2</c:v>
                </c:pt>
                <c:pt idx="15">
                  <c:v>6.8789265179797776E-2</c:v>
                </c:pt>
                <c:pt idx="16">
                  <c:v>3.1901104003796615E-2</c:v>
                </c:pt>
                <c:pt idx="17">
                  <c:v>1.9145428698098422E-2</c:v>
                </c:pt>
                <c:pt idx="18">
                  <c:v>1.8600077921890293E-2</c:v>
                </c:pt>
                <c:pt idx="19">
                  <c:v>1.9645526330041314E-2</c:v>
                </c:pt>
                <c:pt idx="20">
                  <c:v>1.8772987954078908E-2</c:v>
                </c:pt>
                <c:pt idx="21">
                  <c:v>1.9436600575595604E-2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C167-45C7-A3E1-0133FC756A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1.5270313727700409E-2</c:v>
                </c:pt>
                <c:pt idx="1">
                  <c:v>1.3578979285251596E-2</c:v>
                </c:pt>
                <c:pt idx="2">
                  <c:v>2.628813124839785E-2</c:v>
                </c:pt>
                <c:pt idx="3">
                  <c:v>2.9108542971860475E-2</c:v>
                </c:pt>
                <c:pt idx="4">
                  <c:v>2.6319962608710168E-2</c:v>
                </c:pt>
                <c:pt idx="5">
                  <c:v>2.9372032094317994E-2</c:v>
                </c:pt>
                <c:pt idx="6">
                  <c:v>1.9005874288408338E-2</c:v>
                </c:pt>
                <c:pt idx="7">
                  <c:v>3.1118383777737103E-2</c:v>
                </c:pt>
                <c:pt idx="8">
                  <c:v>3.3277408591189508E-2</c:v>
                </c:pt>
                <c:pt idx="9">
                  <c:v>3.2705476762408765E-2</c:v>
                </c:pt>
                <c:pt idx="10">
                  <c:v>2.904060493522442E-2</c:v>
                </c:pt>
                <c:pt idx="11">
                  <c:v>2.8467140046724765E-2</c:v>
                </c:pt>
                <c:pt idx="12">
                  <c:v>2.5430144099938962E-2</c:v>
                </c:pt>
                <c:pt idx="13">
                  <c:v>2.2429331288790544E-2</c:v>
                </c:pt>
                <c:pt idx="14">
                  <c:v>2.2209196978673618E-2</c:v>
                </c:pt>
                <c:pt idx="15">
                  <c:v>2.2336375726881082E-2</c:v>
                </c:pt>
                <c:pt idx="16">
                  <c:v>2.1022428321045721E-2</c:v>
                </c:pt>
                <c:pt idx="17">
                  <c:v>2.595717069805344E-2</c:v>
                </c:pt>
                <c:pt idx="18">
                  <c:v>2.622479071540277E-2</c:v>
                </c:pt>
                <c:pt idx="19">
                  <c:v>2.1200797164502919E-2</c:v>
                </c:pt>
                <c:pt idx="20">
                  <c:v>2.3950699147865191E-2</c:v>
                </c:pt>
                <c:pt idx="21">
                  <c:v>2.2520414163651702E-2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C167-45C7-A3E1-0133FC756A3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0.10608326067280886</c:v>
                </c:pt>
                <c:pt idx="1">
                  <c:v>0.10398721005554254</c:v>
                </c:pt>
                <c:pt idx="2">
                  <c:v>0.10066649577031531</c:v>
                </c:pt>
                <c:pt idx="3">
                  <c:v>9.4517448694560399E-2</c:v>
                </c:pt>
                <c:pt idx="4">
                  <c:v>0.10694075817517151</c:v>
                </c:pt>
                <c:pt idx="5">
                  <c:v>0.12160372172448482</c:v>
                </c:pt>
                <c:pt idx="6">
                  <c:v>5.4750181575705249E-2</c:v>
                </c:pt>
                <c:pt idx="7">
                  <c:v>0.11784660797643273</c:v>
                </c:pt>
                <c:pt idx="8">
                  <c:v>0.12304072682391248</c:v>
                </c:pt>
                <c:pt idx="9">
                  <c:v>0.11600472852719719</c:v>
                </c:pt>
                <c:pt idx="10">
                  <c:v>0.11847732288992602</c:v>
                </c:pt>
                <c:pt idx="11">
                  <c:v>0.14317938006706418</c:v>
                </c:pt>
                <c:pt idx="12">
                  <c:v>0.11562306752752614</c:v>
                </c:pt>
                <c:pt idx="13">
                  <c:v>0.10313287109635533</c:v>
                </c:pt>
                <c:pt idx="14">
                  <c:v>0.1198371961936433</c:v>
                </c:pt>
                <c:pt idx="15">
                  <c:v>0.11312677557523731</c:v>
                </c:pt>
                <c:pt idx="16">
                  <c:v>0.11762442019112415</c:v>
                </c:pt>
                <c:pt idx="17">
                  <c:v>0.13722494462909859</c:v>
                </c:pt>
                <c:pt idx="18">
                  <c:v>0.12878227632941644</c:v>
                </c:pt>
                <c:pt idx="19">
                  <c:v>0.13449828623048637</c:v>
                </c:pt>
                <c:pt idx="20">
                  <c:v>0.13264897745504753</c:v>
                </c:pt>
                <c:pt idx="21">
                  <c:v>0.13049090276087882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C167-45C7-A3E1-0133FC756A3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8.2693606405998031E-4</c:v>
                </c:pt>
                <c:pt idx="2">
                  <c:v>3.5311458600358892E-2</c:v>
                </c:pt>
                <c:pt idx="3">
                  <c:v>2.7132583114601455E-2</c:v>
                </c:pt>
                <c:pt idx="4">
                  <c:v>2.5623049059375364E-2</c:v>
                </c:pt>
                <c:pt idx="5">
                  <c:v>1.7105663290369371E-2</c:v>
                </c:pt>
                <c:pt idx="6">
                  <c:v>7.5503249815727135E-3</c:v>
                </c:pt>
                <c:pt idx="7">
                  <c:v>1.023108610056455E-2</c:v>
                </c:pt>
                <c:pt idx="8">
                  <c:v>1.3231430249185615E-2</c:v>
                </c:pt>
                <c:pt idx="9">
                  <c:v>1.4026158302795078E-2</c:v>
                </c:pt>
                <c:pt idx="10">
                  <c:v>9.1743615829538716E-3</c:v>
                </c:pt>
                <c:pt idx="11">
                  <c:v>1.1712037289310777E-2</c:v>
                </c:pt>
                <c:pt idx="12">
                  <c:v>1.5967879690082017E-2</c:v>
                </c:pt>
                <c:pt idx="13">
                  <c:v>1.776036844908312E-2</c:v>
                </c:pt>
                <c:pt idx="14">
                  <c:v>1.0508660097240882E-2</c:v>
                </c:pt>
                <c:pt idx="15">
                  <c:v>8.4449968845264969E-3</c:v>
                </c:pt>
                <c:pt idx="16">
                  <c:v>7.4097179379315229E-3</c:v>
                </c:pt>
                <c:pt idx="17">
                  <c:v>9.6734797632497278E-3</c:v>
                </c:pt>
                <c:pt idx="18">
                  <c:v>8.7723771759269827E-3</c:v>
                </c:pt>
                <c:pt idx="19">
                  <c:v>8.1856359708505477E-3</c:v>
                </c:pt>
                <c:pt idx="20">
                  <c:v>8.0744034211092091E-3</c:v>
                </c:pt>
                <c:pt idx="21">
                  <c:v>8.2414997538677454E-3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C167-45C7-A3E1-0133FC756A3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4.3762080157543499E-4</c:v>
                </c:pt>
                <c:pt idx="1">
                  <c:v>8.6828286726297948E-4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3.2231034164061486E-4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C167-45C7-A3E1-0133FC756A3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2.5132166834311923E-3</c:v>
                </c:pt>
                <c:pt idx="6">
                  <c:v>1.4975851203119432E-4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C167-45C7-A3E1-0133FC756A3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8.0644893926685265E-2</c:v>
                </c:pt>
                <c:pt idx="1">
                  <c:v>6.5121215044723457E-2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C167-45C7-A3E1-0133FC756A3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C167-45C7-A3E1-0133FC756A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554240411374416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0.58918222794591113</c:v>
                </c:pt>
                <c:pt idx="1">
                  <c:v>0.65999047849727299</c:v>
                </c:pt>
                <c:pt idx="2">
                  <c:v>0.51185580540729725</c:v>
                </c:pt>
                <c:pt idx="3">
                  <c:v>0.48888144194173827</c:v>
                </c:pt>
                <c:pt idx="4">
                  <c:v>0.49707793725746874</c:v>
                </c:pt>
                <c:pt idx="5">
                  <c:v>0.57248021593767262</c:v>
                </c:pt>
                <c:pt idx="6">
                  <c:v>0.64940784344803459</c:v>
                </c:pt>
                <c:pt idx="7">
                  <c:v>0.55471912859285633</c:v>
                </c:pt>
                <c:pt idx="8">
                  <c:v>0.54670548285208409</c:v>
                </c:pt>
                <c:pt idx="9">
                  <c:v>0.60815689495126868</c:v>
                </c:pt>
                <c:pt idx="10">
                  <c:v>0.60854627401245043</c:v>
                </c:pt>
                <c:pt idx="11">
                  <c:v>0.60037513282367816</c:v>
                </c:pt>
                <c:pt idx="12">
                  <c:v>0.66377962905150767</c:v>
                </c:pt>
                <c:pt idx="13">
                  <c:v>0.63142563802240803</c:v>
                </c:pt>
                <c:pt idx="14">
                  <c:v>0.69301637771847235</c:v>
                </c:pt>
                <c:pt idx="15">
                  <c:v>0.62556357173348631</c:v>
                </c:pt>
                <c:pt idx="16">
                  <c:v>0.65272733100840663</c:v>
                </c:pt>
                <c:pt idx="17">
                  <c:v>0.66453129243707154</c:v>
                </c:pt>
                <c:pt idx="18">
                  <c:v>0.6802734013773577</c:v>
                </c:pt>
                <c:pt idx="19">
                  <c:v>0.66763443052495075</c:v>
                </c:pt>
                <c:pt idx="20">
                  <c:v>0.67319812651778854</c:v>
                </c:pt>
                <c:pt idx="21">
                  <c:v>0.63585162280524665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10D-4A6A-844C-0A49BF594E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0.21638933134510452</c:v>
                </c:pt>
                <c:pt idx="1">
                  <c:v>0.16871434656599482</c:v>
                </c:pt>
                <c:pt idx="2">
                  <c:v>0.36258640300988709</c:v>
                </c:pt>
                <c:pt idx="3">
                  <c:v>0.44388060416018388</c:v>
                </c:pt>
                <c:pt idx="4">
                  <c:v>0.43555098415073162</c:v>
                </c:pt>
                <c:pt idx="5">
                  <c:v>0.36365867124716289</c:v>
                </c:pt>
                <c:pt idx="6">
                  <c:v>0.3090072566185369</c:v>
                </c:pt>
                <c:pt idx="7">
                  <c:v>0.38900499425124607</c:v>
                </c:pt>
                <c:pt idx="8">
                  <c:v>0.40250380747906928</c:v>
                </c:pt>
                <c:pt idx="9">
                  <c:v>0.35211656160689297</c:v>
                </c:pt>
                <c:pt idx="10">
                  <c:v>0.33479019133416887</c:v>
                </c:pt>
                <c:pt idx="11">
                  <c:v>0.3356815190875807</c:v>
                </c:pt>
                <c:pt idx="12">
                  <c:v>0.29556174522943196</c:v>
                </c:pt>
                <c:pt idx="13">
                  <c:v>0.23234460922366626</c:v>
                </c:pt>
                <c:pt idx="14">
                  <c:v>0.210013581033311</c:v>
                </c:pt>
                <c:pt idx="15">
                  <c:v>0.27997249614833553</c:v>
                </c:pt>
                <c:pt idx="16">
                  <c:v>0.28814163889587652</c:v>
                </c:pt>
                <c:pt idx="17">
                  <c:v>0.28205776112923092</c:v>
                </c:pt>
                <c:pt idx="18">
                  <c:v>0.27187294913418891</c:v>
                </c:pt>
                <c:pt idx="19">
                  <c:v>0.27919489017252463</c:v>
                </c:pt>
                <c:pt idx="20">
                  <c:v>0.26832266645833069</c:v>
                </c:pt>
                <c:pt idx="21">
                  <c:v>0.29637354679808409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0D-4A6A-844C-0A49BF594E1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7.9006676381875474E-2</c:v>
                </c:pt>
                <c:pt idx="1">
                  <c:v>5.7108135873514342E-2</c:v>
                </c:pt>
                <c:pt idx="2">
                  <c:v>3.685799282526904E-2</c:v>
                </c:pt>
                <c:pt idx="3">
                  <c:v>5.9482490365512133E-2</c:v>
                </c:pt>
                <c:pt idx="4">
                  <c:v>5.435036701108046E-2</c:v>
                </c:pt>
                <c:pt idx="5">
                  <c:v>5.6744984970247228E-2</c:v>
                </c:pt>
                <c:pt idx="6">
                  <c:v>3.6961680021895024E-2</c:v>
                </c:pt>
                <c:pt idx="7">
                  <c:v>4.6811458950310657E-2</c:v>
                </c:pt>
                <c:pt idx="8">
                  <c:v>4.1707699545585661E-2</c:v>
                </c:pt>
                <c:pt idx="9">
                  <c:v>3.2805187914071297E-2</c:v>
                </c:pt>
                <c:pt idx="10">
                  <c:v>4.0807484361960959E-2</c:v>
                </c:pt>
                <c:pt idx="11">
                  <c:v>6.3431817241968974E-2</c:v>
                </c:pt>
                <c:pt idx="12">
                  <c:v>3.4471974086538355E-2</c:v>
                </c:pt>
                <c:pt idx="13">
                  <c:v>5.9210347154192093E-2</c:v>
                </c:pt>
                <c:pt idx="14">
                  <c:v>8.6290976352277421E-2</c:v>
                </c:pt>
                <c:pt idx="15">
                  <c:v>8.3204737810239446E-2</c:v>
                </c:pt>
                <c:pt idx="16">
                  <c:v>3.9838973537535183E-2</c:v>
                </c:pt>
                <c:pt idx="17">
                  <c:v>4.3466738035093051E-2</c:v>
                </c:pt>
                <c:pt idx="18">
                  <c:v>4.3998007236213547E-2</c:v>
                </c:pt>
                <c:pt idx="19">
                  <c:v>4.8825026408089597E-2</c:v>
                </c:pt>
                <c:pt idx="20">
                  <c:v>4.2168049438773038E-2</c:v>
                </c:pt>
                <c:pt idx="21">
                  <c:v>4.7069250084378421E-2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0D-4A6A-844C-0A49BF594E1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6.0778905044649098E-3</c:v>
                </c:pt>
                <c:pt idx="5">
                  <c:v>4.9076743758051673E-3</c:v>
                </c:pt>
                <c:pt idx="6">
                  <c:v>4.623219911533449E-3</c:v>
                </c:pt>
                <c:pt idx="7">
                  <c:v>2.3661045513967429E-3</c:v>
                </c:pt>
                <c:pt idx="8">
                  <c:v>7.4147021414374507E-3</c:v>
                </c:pt>
                <c:pt idx="9">
                  <c:v>2.6330956697185296E-3</c:v>
                </c:pt>
                <c:pt idx="10">
                  <c:v>9.6363221916413444E-3</c:v>
                </c:pt>
                <c:pt idx="11">
                  <c:v>5.1153084677220786E-4</c:v>
                </c:pt>
                <c:pt idx="12">
                  <c:v>5.8571849775357213E-3</c:v>
                </c:pt>
                <c:pt idx="13">
                  <c:v>5.5852148360372245E-3</c:v>
                </c:pt>
                <c:pt idx="14">
                  <c:v>3.9895105681961082E-3</c:v>
                </c:pt>
                <c:pt idx="15">
                  <c:v>4.0363149405818269E-3</c:v>
                </c:pt>
                <c:pt idx="16">
                  <c:v>8.4623600781823238E-3</c:v>
                </c:pt>
                <c:pt idx="17">
                  <c:v>8.1299445501831439E-3</c:v>
                </c:pt>
                <c:pt idx="18">
                  <c:v>2.4764394131617865E-3</c:v>
                </c:pt>
                <c:pt idx="19">
                  <c:v>4.3456528944351086E-3</c:v>
                </c:pt>
                <c:pt idx="20">
                  <c:v>9.6384113002909808E-3</c:v>
                </c:pt>
                <c:pt idx="21">
                  <c:v>2.070558031229093E-2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0D-4A6A-844C-0A49BF594E13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1.1209204595519705E-2</c:v>
                </c:pt>
                <c:pt idx="1">
                  <c:v>1.2290255493656504E-2</c:v>
                </c:pt>
                <c:pt idx="2">
                  <c:v>2.6577128357686584E-2</c:v>
                </c:pt>
                <c:pt idx="3">
                  <c:v>7.7554635325657656E-3</c:v>
                </c:pt>
                <c:pt idx="4">
                  <c:v>6.942821076254148E-3</c:v>
                </c:pt>
                <c:pt idx="5">
                  <c:v>2.2084534691123249E-3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3.294666549863843E-4</c:v>
                </c:pt>
                <c:pt idx="13">
                  <c:v>9.9261286453117235E-3</c:v>
                </c:pt>
                <c:pt idx="14">
                  <c:v>1.3464598167661863E-3</c:v>
                </c:pt>
                <c:pt idx="15">
                  <c:v>0</c:v>
                </c:pt>
                <c:pt idx="16">
                  <c:v>2.6342504951349793E-3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10D-4A6A-844C-0A49BF594E13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7.0983136541902274E-3</c:v>
                </c:pt>
                <c:pt idx="8">
                  <c:v>1.6683079818234263E-3</c:v>
                </c:pt>
                <c:pt idx="9">
                  <c:v>4.2882598580485359E-3</c:v>
                </c:pt>
                <c:pt idx="10">
                  <c:v>6.2197280997784354E-3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10D-4A6A-844C-0A49BF594E13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0.10421255973158912</c:v>
                </c:pt>
                <c:pt idx="1">
                  <c:v>0.10189678356956124</c:v>
                </c:pt>
                <c:pt idx="2">
                  <c:v>6.2122670399859997E-2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10D-4A6A-844C-0A49BF594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750 ML</c:v>
                      </c:pt>
                    </c:strCache>
                  </c:strRef>
                </c:tx>
                <c:spPr>
                  <a:solidFill>
                    <a:srgbClr val="BF040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10D-4A6A-844C-0A49BF594E1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500 ML</c:v>
                      </c:pt>
                    </c:strCache>
                  </c:strRef>
                </c:tx>
                <c:spPr>
                  <a:solidFill>
                    <a:srgbClr val="F2C9C9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10D-4A6A-844C-0A49BF594E13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300 ML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10D-4A6A-844C-0A49BF594E1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180 ML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10D-4A6A-844C-0A49BF594E1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1.3792028390780412E-3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10D-4A6A-844C-0A49BF594E1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150 ML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6.1508062118384624E-2</c:v>
                      </c:pt>
                      <c:pt idx="14">
                        <c:v>5.3430945109769297E-3</c:v>
                      </c:pt>
                      <c:pt idx="15">
                        <c:v>7.2228793673569545E-3</c:v>
                      </c:pt>
                      <c:pt idx="16">
                        <c:v>8.1954459848643819E-3</c:v>
                      </c:pt>
                      <c:pt idx="17">
                        <c:v>1.8142638484212751E-3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6.6727462848168318E-3</c:v>
                      </c:pt>
                      <c:pt idx="21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10D-4A6A-844C-0A49BF594E1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145 ML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10D-4A6A-844C-0A49BF594E13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Bangalore – CSD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0.44658761750483267</c:v>
                </c:pt>
                <c:pt idx="1">
                  <c:v>0.42707289892817796</c:v>
                </c:pt>
                <c:pt idx="2">
                  <c:v>0.38560208050723604</c:v>
                </c:pt>
                <c:pt idx="3">
                  <c:v>0.37835797764690865</c:v>
                </c:pt>
                <c:pt idx="4">
                  <c:v>0.37119527784419598</c:v>
                </c:pt>
                <c:pt idx="5">
                  <c:v>0.34070120753174804</c:v>
                </c:pt>
                <c:pt idx="6">
                  <c:v>0.37914764778956045</c:v>
                </c:pt>
                <c:pt idx="7">
                  <c:v>0.35093746857741726</c:v>
                </c:pt>
                <c:pt idx="8">
                  <c:v>0.35416635032707772</c:v>
                </c:pt>
                <c:pt idx="9">
                  <c:v>0.35832114793587166</c:v>
                </c:pt>
                <c:pt idx="10">
                  <c:v>0.36430888731707584</c:v>
                </c:pt>
                <c:pt idx="11">
                  <c:v>0.3486816198922198</c:v>
                </c:pt>
                <c:pt idx="12">
                  <c:v>0.34428024977398058</c:v>
                </c:pt>
                <c:pt idx="13">
                  <c:v>0.32293286941191807</c:v>
                </c:pt>
                <c:pt idx="14">
                  <c:v>0.35278820205483441</c:v>
                </c:pt>
                <c:pt idx="15">
                  <c:v>0.35118925239645438</c:v>
                </c:pt>
                <c:pt idx="16">
                  <c:v>0.34268214080461912</c:v>
                </c:pt>
                <c:pt idx="17">
                  <c:v>0.34243053550240965</c:v>
                </c:pt>
                <c:pt idx="18">
                  <c:v>0.34195059370624642</c:v>
                </c:pt>
                <c:pt idx="19">
                  <c:v>0.34557518748951233</c:v>
                </c:pt>
                <c:pt idx="20">
                  <c:v>0.34151166411442685</c:v>
                </c:pt>
                <c:pt idx="21">
                  <c:v>0.34517068490269393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0.2840861872730448</c:v>
                </c:pt>
                <c:pt idx="1">
                  <c:v>0.32111777521787038</c:v>
                </c:pt>
                <c:pt idx="2">
                  <c:v>0.3583141595904939</c:v>
                </c:pt>
                <c:pt idx="3">
                  <c:v>0.35425820920013856</c:v>
                </c:pt>
                <c:pt idx="4">
                  <c:v>0.36485005941950882</c:v>
                </c:pt>
                <c:pt idx="5">
                  <c:v>0.35428246352436765</c:v>
                </c:pt>
                <c:pt idx="6">
                  <c:v>0.36911622198120658</c:v>
                </c:pt>
                <c:pt idx="7">
                  <c:v>0.37263148457356282</c:v>
                </c:pt>
                <c:pt idx="8">
                  <c:v>0.35467091910741766</c:v>
                </c:pt>
                <c:pt idx="9">
                  <c:v>0.3356157630322274</c:v>
                </c:pt>
                <c:pt idx="10">
                  <c:v>0.35493755907732022</c:v>
                </c:pt>
                <c:pt idx="11">
                  <c:v>0.35515277231429815</c:v>
                </c:pt>
                <c:pt idx="12">
                  <c:v>0.36178412328401527</c:v>
                </c:pt>
                <c:pt idx="13">
                  <c:v>0.3868029064041939</c:v>
                </c:pt>
                <c:pt idx="14">
                  <c:v>0.36425392188064182</c:v>
                </c:pt>
                <c:pt idx="15">
                  <c:v>0.36704711886211117</c:v>
                </c:pt>
                <c:pt idx="16">
                  <c:v>0.36492229493846728</c:v>
                </c:pt>
                <c:pt idx="17">
                  <c:v>0.35400107095210664</c:v>
                </c:pt>
                <c:pt idx="18">
                  <c:v>0.35510901751721641</c:v>
                </c:pt>
                <c:pt idx="19">
                  <c:v>0.35200649897896402</c:v>
                </c:pt>
                <c:pt idx="20">
                  <c:v>0.35113325529106892</c:v>
                </c:pt>
                <c:pt idx="21">
                  <c:v>0.3488959648255795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0.22191777522176123</c:v>
                </c:pt>
                <c:pt idx="1">
                  <c:v>0.18634178102774715</c:v>
                </c:pt>
                <c:pt idx="2">
                  <c:v>0.18008828665432555</c:v>
                </c:pt>
                <c:pt idx="3">
                  <c:v>0.18083760278593181</c:v>
                </c:pt>
                <c:pt idx="4">
                  <c:v>0.18248034516846229</c:v>
                </c:pt>
                <c:pt idx="5">
                  <c:v>0.20447452962847873</c:v>
                </c:pt>
                <c:pt idx="6">
                  <c:v>0.16140995645948605</c:v>
                </c:pt>
                <c:pt idx="7">
                  <c:v>0.16650738049568645</c:v>
                </c:pt>
                <c:pt idx="8">
                  <c:v>0.1748312755687744</c:v>
                </c:pt>
                <c:pt idx="9">
                  <c:v>0.19386001181071247</c:v>
                </c:pt>
                <c:pt idx="10">
                  <c:v>0.20150982872033402</c:v>
                </c:pt>
                <c:pt idx="11">
                  <c:v>0.20393353663984298</c:v>
                </c:pt>
                <c:pt idx="12">
                  <c:v>0.19421126228203886</c:v>
                </c:pt>
                <c:pt idx="13">
                  <c:v>0.18476438319601857</c:v>
                </c:pt>
                <c:pt idx="14">
                  <c:v>0.1874013146821604</c:v>
                </c:pt>
                <c:pt idx="15">
                  <c:v>0.18593853140425839</c:v>
                </c:pt>
                <c:pt idx="16">
                  <c:v>0.19385788073908056</c:v>
                </c:pt>
                <c:pt idx="17">
                  <c:v>0.19010295078180858</c:v>
                </c:pt>
                <c:pt idx="18">
                  <c:v>0.18207391908006845</c:v>
                </c:pt>
                <c:pt idx="19">
                  <c:v>0.19000135429499518</c:v>
                </c:pt>
                <c:pt idx="20">
                  <c:v>0.1919946678872794</c:v>
                </c:pt>
                <c:pt idx="21">
                  <c:v>0.19801712534679453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4.7408420000361322E-2</c:v>
                </c:pt>
                <c:pt idx="1">
                  <c:v>6.5467544826204538E-2</c:v>
                </c:pt>
                <c:pt idx="2">
                  <c:v>7.5995473247944631E-2</c:v>
                </c:pt>
                <c:pt idx="3">
                  <c:v>8.6546210367020981E-2</c:v>
                </c:pt>
                <c:pt idx="4">
                  <c:v>8.1474317567832813E-2</c:v>
                </c:pt>
                <c:pt idx="5">
                  <c:v>0.10054179931540555</c:v>
                </c:pt>
                <c:pt idx="6">
                  <c:v>9.0326173769746901E-2</c:v>
                </c:pt>
                <c:pt idx="7">
                  <c:v>0.10992366635333349</c:v>
                </c:pt>
                <c:pt idx="8">
                  <c:v>0.11633145499673006</c:v>
                </c:pt>
                <c:pt idx="9">
                  <c:v>0.11220307722118844</c:v>
                </c:pt>
                <c:pt idx="10">
                  <c:v>7.924372488526997E-2</c:v>
                </c:pt>
                <c:pt idx="11">
                  <c:v>9.2232071153638989E-2</c:v>
                </c:pt>
                <c:pt idx="12">
                  <c:v>9.9724364659965231E-2</c:v>
                </c:pt>
                <c:pt idx="13">
                  <c:v>0.10549984098786941</c:v>
                </c:pt>
                <c:pt idx="14">
                  <c:v>9.5556561382363389E-2</c:v>
                </c:pt>
                <c:pt idx="15">
                  <c:v>9.5825097337176077E-2</c:v>
                </c:pt>
                <c:pt idx="16">
                  <c:v>9.8537683517833027E-2</c:v>
                </c:pt>
                <c:pt idx="17">
                  <c:v>0.1134654427636751</c:v>
                </c:pt>
                <c:pt idx="18">
                  <c:v>0.12086646969646866</c:v>
                </c:pt>
                <c:pt idx="19">
                  <c:v>0.11241695923652845</c:v>
                </c:pt>
                <c:pt idx="20">
                  <c:v>0.11536041270722497</c:v>
                </c:pt>
                <c:pt idx="21">
                  <c:v>0.10791622492493208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Bangalore – CSD – Coca Cola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0.48630943105980484</c:v>
                </c:pt>
                <c:pt idx="1">
                  <c:v>0.46603015560180272</c:v>
                </c:pt>
                <c:pt idx="2">
                  <c:v>0.41919166025805349</c:v>
                </c:pt>
                <c:pt idx="3">
                  <c:v>0.4138940733843684</c:v>
                </c:pt>
                <c:pt idx="4">
                  <c:v>0.41277730482247493</c:v>
                </c:pt>
                <c:pt idx="5">
                  <c:v>0.39447925682472107</c:v>
                </c:pt>
                <c:pt idx="6">
                  <c:v>0.42173802825600698</c:v>
                </c:pt>
                <c:pt idx="7">
                  <c:v>0.40284217416466994</c:v>
                </c:pt>
                <c:pt idx="8">
                  <c:v>0.39794667382357446</c:v>
                </c:pt>
                <c:pt idx="9">
                  <c:v>0.40655993542210794</c:v>
                </c:pt>
                <c:pt idx="10">
                  <c:v>0.40713972172124929</c:v>
                </c:pt>
                <c:pt idx="11">
                  <c:v>0.38755210692102465</c:v>
                </c:pt>
                <c:pt idx="12">
                  <c:v>0.37837400543912864</c:v>
                </c:pt>
                <c:pt idx="13">
                  <c:v>0.36141582472495515</c:v>
                </c:pt>
                <c:pt idx="14">
                  <c:v>0.38576161191323877</c:v>
                </c:pt>
                <c:pt idx="15">
                  <c:v>0.37865178945962147</c:v>
                </c:pt>
                <c:pt idx="16">
                  <c:v>0.37966875543612527</c:v>
                </c:pt>
                <c:pt idx="17">
                  <c:v>0.38447591523666996</c:v>
                </c:pt>
                <c:pt idx="18">
                  <c:v>0.38801200216133042</c:v>
                </c:pt>
                <c:pt idx="19">
                  <c:v>0.39061431034012284</c:v>
                </c:pt>
                <c:pt idx="20">
                  <c:v>0.38575013926923718</c:v>
                </c:pt>
                <c:pt idx="21">
                  <c:v>0.38617727060676466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F-4E6B-A410-BC25CAC6E9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0.29041776210004933</c:v>
                </c:pt>
                <c:pt idx="1">
                  <c:v>0.33107763551414748</c:v>
                </c:pt>
                <c:pt idx="2">
                  <c:v>0.35945911304793648</c:v>
                </c:pt>
                <c:pt idx="3">
                  <c:v>0.34445319840069427</c:v>
                </c:pt>
                <c:pt idx="4">
                  <c:v>0.35476655482664787</c:v>
                </c:pt>
                <c:pt idx="5">
                  <c:v>0.36721619219163015</c:v>
                </c:pt>
                <c:pt idx="6">
                  <c:v>0.39185046640148313</c:v>
                </c:pt>
                <c:pt idx="7">
                  <c:v>0.39132467469906623</c:v>
                </c:pt>
                <c:pt idx="8">
                  <c:v>0.36316595515414962</c:v>
                </c:pt>
                <c:pt idx="9">
                  <c:v>0.35162539263853587</c:v>
                </c:pt>
                <c:pt idx="10">
                  <c:v>0.36237918417074549</c:v>
                </c:pt>
                <c:pt idx="11">
                  <c:v>0.36991595771038982</c:v>
                </c:pt>
                <c:pt idx="12">
                  <c:v>0.36762578221261472</c:v>
                </c:pt>
                <c:pt idx="13">
                  <c:v>0.39741243690421957</c:v>
                </c:pt>
                <c:pt idx="14">
                  <c:v>0.37323416258893916</c:v>
                </c:pt>
                <c:pt idx="15">
                  <c:v>0.3805738117480168</c:v>
                </c:pt>
                <c:pt idx="16">
                  <c:v>0.37612493195588331</c:v>
                </c:pt>
                <c:pt idx="17">
                  <c:v>0.3613680011945507</c:v>
                </c:pt>
                <c:pt idx="18">
                  <c:v>0.36730532252688425</c:v>
                </c:pt>
                <c:pt idx="19">
                  <c:v>0.36611093944162865</c:v>
                </c:pt>
                <c:pt idx="20">
                  <c:v>0.36349307697002003</c:v>
                </c:pt>
                <c:pt idx="21">
                  <c:v>0.36213084102613968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7F-4E6B-A410-BC25CAC6E9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0.20360639324207389</c:v>
                </c:pt>
                <c:pt idx="1">
                  <c:v>0.18478575464806982</c:v>
                </c:pt>
                <c:pt idx="2">
                  <c:v>0.17461334700504147</c:v>
                </c:pt>
                <c:pt idx="3">
                  <c:v>0.19058533070995523</c:v>
                </c:pt>
                <c:pt idx="4">
                  <c:v>0.18436493231174986</c:v>
                </c:pt>
                <c:pt idx="5">
                  <c:v>0.18660889728414695</c:v>
                </c:pt>
                <c:pt idx="6">
                  <c:v>0.15533759095958791</c:v>
                </c:pt>
                <c:pt idx="7">
                  <c:v>0.15933498191013182</c:v>
                </c:pt>
                <c:pt idx="8">
                  <c:v>0.18195606950200957</c:v>
                </c:pt>
                <c:pt idx="9">
                  <c:v>0.18661180752376225</c:v>
                </c:pt>
                <c:pt idx="10">
                  <c:v>0.18698088293393669</c:v>
                </c:pt>
                <c:pt idx="11">
                  <c:v>0.19556961845289197</c:v>
                </c:pt>
                <c:pt idx="12">
                  <c:v>0.20478853985672102</c:v>
                </c:pt>
                <c:pt idx="13">
                  <c:v>0.19211650213496614</c:v>
                </c:pt>
                <c:pt idx="14">
                  <c:v>0.19604193283895632</c:v>
                </c:pt>
                <c:pt idx="15">
                  <c:v>0.19363956259985368</c:v>
                </c:pt>
                <c:pt idx="16">
                  <c:v>0.19808157453803493</c:v>
                </c:pt>
                <c:pt idx="17">
                  <c:v>0.1940394374567504</c:v>
                </c:pt>
                <c:pt idx="18">
                  <c:v>0.18653434660278373</c:v>
                </c:pt>
                <c:pt idx="19">
                  <c:v>0.18974069096888599</c:v>
                </c:pt>
                <c:pt idx="20">
                  <c:v>0.19337132577996793</c:v>
                </c:pt>
                <c:pt idx="21">
                  <c:v>0.19846037492795224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7F-4E6B-A410-BC25CAC6E9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1.9666413598071815E-2</c:v>
                </c:pt>
                <c:pt idx="1">
                  <c:v>1.8106454235979987E-2</c:v>
                </c:pt>
                <c:pt idx="2">
                  <c:v>4.6735879688968654E-2</c:v>
                </c:pt>
                <c:pt idx="3">
                  <c:v>5.1067397504982029E-2</c:v>
                </c:pt>
                <c:pt idx="4">
                  <c:v>4.8091208039127316E-2</c:v>
                </c:pt>
                <c:pt idx="5">
                  <c:v>5.1695653699501735E-2</c:v>
                </c:pt>
                <c:pt idx="6">
                  <c:v>3.1073914382922074E-2</c:v>
                </c:pt>
                <c:pt idx="7">
                  <c:v>4.6498169226132043E-2</c:v>
                </c:pt>
                <c:pt idx="8">
                  <c:v>5.6931301520266403E-2</c:v>
                </c:pt>
                <c:pt idx="9">
                  <c:v>5.5202864415593855E-2</c:v>
                </c:pt>
                <c:pt idx="10">
                  <c:v>4.3500211174068625E-2</c:v>
                </c:pt>
                <c:pt idx="11">
                  <c:v>4.6962316915693525E-2</c:v>
                </c:pt>
                <c:pt idx="12">
                  <c:v>4.9211672491535609E-2</c:v>
                </c:pt>
                <c:pt idx="13">
                  <c:v>4.9055236235859299E-2</c:v>
                </c:pt>
                <c:pt idx="14">
                  <c:v>4.4962292658865775E-2</c:v>
                </c:pt>
                <c:pt idx="15">
                  <c:v>4.7134836192508044E-2</c:v>
                </c:pt>
                <c:pt idx="16">
                  <c:v>4.6124738069956588E-2</c:v>
                </c:pt>
                <c:pt idx="17">
                  <c:v>6.0116646112029035E-2</c:v>
                </c:pt>
                <c:pt idx="18">
                  <c:v>5.8148328709001718E-2</c:v>
                </c:pt>
                <c:pt idx="19">
                  <c:v>5.353405924936256E-2</c:v>
                </c:pt>
                <c:pt idx="20">
                  <c:v>5.7385457980774914E-2</c:v>
                </c:pt>
                <c:pt idx="21">
                  <c:v>5.3231513439143452E-2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Bangalore – CSD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7.3776758409785939E-2</c:v>
                </c:pt>
                <c:pt idx="1">
                  <c:v>9.4698172252709878E-2</c:v>
                </c:pt>
                <c:pt idx="2">
                  <c:v>5.896805896805897E-2</c:v>
                </c:pt>
                <c:pt idx="3">
                  <c:v>0</c:v>
                </c:pt>
                <c:pt idx="4">
                  <c:v>5.9148264984227126E-3</c:v>
                </c:pt>
                <c:pt idx="5">
                  <c:v>8.6450381679389288E-2</c:v>
                </c:pt>
                <c:pt idx="6">
                  <c:v>6.4929693523491233E-2</c:v>
                </c:pt>
                <c:pt idx="7">
                  <c:v>8.5817988684724372E-2</c:v>
                </c:pt>
                <c:pt idx="8">
                  <c:v>0.12209470958958071</c:v>
                </c:pt>
                <c:pt idx="9">
                  <c:v>8.8146664598320934E-2</c:v>
                </c:pt>
                <c:pt idx="10">
                  <c:v>0.12916036050320745</c:v>
                </c:pt>
                <c:pt idx="11">
                  <c:v>9.656935712921777E-2</c:v>
                </c:pt>
                <c:pt idx="12">
                  <c:v>0.19011107117326553</c:v>
                </c:pt>
                <c:pt idx="13">
                  <c:v>0.21204674846189567</c:v>
                </c:pt>
                <c:pt idx="14">
                  <c:v>0.20742816986173768</c:v>
                </c:pt>
                <c:pt idx="15">
                  <c:v>0.18881931736397317</c:v>
                </c:pt>
                <c:pt idx="16">
                  <c:v>0.20874527873225598</c:v>
                </c:pt>
                <c:pt idx="17">
                  <c:v>0.21833816802715067</c:v>
                </c:pt>
                <c:pt idx="18">
                  <c:v>0.17235896940922341</c:v>
                </c:pt>
                <c:pt idx="19">
                  <c:v>0.12979159760628969</c:v>
                </c:pt>
                <c:pt idx="20">
                  <c:v>0.15058905490481939</c:v>
                </c:pt>
                <c:pt idx="21">
                  <c:v>0.16209089496375739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24-4A9F-8466-7B6795116F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0.33830275229357804</c:v>
                </c:pt>
                <c:pt idx="1">
                  <c:v>0.2059957367681074</c:v>
                </c:pt>
                <c:pt idx="2">
                  <c:v>0.19852579852579855</c:v>
                </c:pt>
                <c:pt idx="3">
                  <c:v>0.13082537900056149</c:v>
                </c:pt>
                <c:pt idx="4">
                  <c:v>0.11119873817034701</c:v>
                </c:pt>
                <c:pt idx="5">
                  <c:v>0.10877862595419846</c:v>
                </c:pt>
                <c:pt idx="6">
                  <c:v>0.10801502995597284</c:v>
                </c:pt>
                <c:pt idx="7">
                  <c:v>7.999848921476703E-2</c:v>
                </c:pt>
                <c:pt idx="8">
                  <c:v>5.5408683888651743E-2</c:v>
                </c:pt>
                <c:pt idx="9">
                  <c:v>9.9405772815001861E-2</c:v>
                </c:pt>
                <c:pt idx="10">
                  <c:v>0.18708283745126186</c:v>
                </c:pt>
                <c:pt idx="11">
                  <c:v>0.10851004626135358</c:v>
                </c:pt>
                <c:pt idx="12">
                  <c:v>5.0692903037144729E-2</c:v>
                </c:pt>
                <c:pt idx="13">
                  <c:v>6.5787210923724526E-2</c:v>
                </c:pt>
                <c:pt idx="14">
                  <c:v>5.8436769271255552E-2</c:v>
                </c:pt>
                <c:pt idx="15">
                  <c:v>4.3751315444515028E-2</c:v>
                </c:pt>
                <c:pt idx="16">
                  <c:v>6.1788783872106394E-2</c:v>
                </c:pt>
                <c:pt idx="17">
                  <c:v>5.0336530402749401E-2</c:v>
                </c:pt>
                <c:pt idx="18">
                  <c:v>4.2602376710659098E-2</c:v>
                </c:pt>
                <c:pt idx="19">
                  <c:v>6.3327584714267471E-2</c:v>
                </c:pt>
                <c:pt idx="20">
                  <c:v>5.9584989052468798E-2</c:v>
                </c:pt>
                <c:pt idx="21">
                  <c:v>0.10311876494746701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24-4A9F-8466-7B6795116F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0.5879204892966361</c:v>
                </c:pt>
                <c:pt idx="1">
                  <c:v>0.69930609097918273</c:v>
                </c:pt>
                <c:pt idx="2">
                  <c:v>0.74250614250614255</c:v>
                </c:pt>
                <c:pt idx="3">
                  <c:v>0.86917462099943843</c:v>
                </c:pt>
                <c:pt idx="4">
                  <c:v>0.88288643533123023</c:v>
                </c:pt>
                <c:pt idx="5">
                  <c:v>0.80477099236641225</c:v>
                </c:pt>
                <c:pt idx="6">
                  <c:v>0.8270552765205359</c:v>
                </c:pt>
                <c:pt idx="7">
                  <c:v>0.83418352210050861</c:v>
                </c:pt>
                <c:pt idx="8">
                  <c:v>0.82249660652176759</c:v>
                </c:pt>
                <c:pt idx="9">
                  <c:v>0.81244756258667727</c:v>
                </c:pt>
                <c:pt idx="10">
                  <c:v>0.68375680204553069</c:v>
                </c:pt>
                <c:pt idx="11">
                  <c:v>0.7949205966094286</c:v>
                </c:pt>
                <c:pt idx="12">
                  <c:v>0.75919602578958978</c:v>
                </c:pt>
                <c:pt idx="13">
                  <c:v>0.72216604061437983</c:v>
                </c:pt>
                <c:pt idx="14">
                  <c:v>0.73413506086700675</c:v>
                </c:pt>
                <c:pt idx="15">
                  <c:v>0.76742936719151178</c:v>
                </c:pt>
                <c:pt idx="16">
                  <c:v>0.7294659373956377</c:v>
                </c:pt>
                <c:pt idx="17">
                  <c:v>0.73132530157009989</c:v>
                </c:pt>
                <c:pt idx="18">
                  <c:v>0.78503865388011751</c:v>
                </c:pt>
                <c:pt idx="19">
                  <c:v>0.80688081767944286</c:v>
                </c:pt>
                <c:pt idx="20">
                  <c:v>0.78982595604271177</c:v>
                </c:pt>
                <c:pt idx="21">
                  <c:v>0.73479034008877553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Bangalore – CSD – PepsiCo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0.11036721444512072</c:v>
                </c:pt>
                <c:pt idx="1">
                  <c:v>0.16381111575428334</c:v>
                </c:pt>
                <c:pt idx="2">
                  <c:v>0.23241694190790751</c:v>
                </c:pt>
                <c:pt idx="3">
                  <c:v>0.21071919377004122</c:v>
                </c:pt>
                <c:pt idx="4">
                  <c:v>0.16754821117645127</c:v>
                </c:pt>
                <c:pt idx="5">
                  <c:v>0.13192721257237386</c:v>
                </c:pt>
                <c:pt idx="6">
                  <c:v>0.31470532138088875</c:v>
                </c:pt>
                <c:pt idx="7">
                  <c:v>0.28375101050929669</c:v>
                </c:pt>
                <c:pt idx="8">
                  <c:v>0.27981752571146218</c:v>
                </c:pt>
                <c:pt idx="9">
                  <c:v>0.22888299932275755</c:v>
                </c:pt>
                <c:pt idx="10">
                  <c:v>0.2620627689398658</c:v>
                </c:pt>
                <c:pt idx="11">
                  <c:v>0.25454303189651029</c:v>
                </c:pt>
                <c:pt idx="12">
                  <c:v>0.11143477752711206</c:v>
                </c:pt>
                <c:pt idx="13">
                  <c:v>0.27953610623206587</c:v>
                </c:pt>
                <c:pt idx="14">
                  <c:v>0.19549703102039565</c:v>
                </c:pt>
                <c:pt idx="15">
                  <c:v>0.24919457635865652</c:v>
                </c:pt>
                <c:pt idx="16">
                  <c:v>0.16207795564985342</c:v>
                </c:pt>
                <c:pt idx="17">
                  <c:v>9.874444930282289E-2</c:v>
                </c:pt>
                <c:pt idx="18">
                  <c:v>0.1120220436909629</c:v>
                </c:pt>
                <c:pt idx="19">
                  <c:v>0.1983986877934821</c:v>
                </c:pt>
                <c:pt idx="20">
                  <c:v>0.19516995484433117</c:v>
                </c:pt>
                <c:pt idx="21">
                  <c:v>0.21222544216542885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15-41BC-A368-2DF8133F46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0.37817001420166368</c:v>
                </c:pt>
                <c:pt idx="1">
                  <c:v>0.61387379857918922</c:v>
                </c:pt>
                <c:pt idx="2">
                  <c:v>0.52282883232951238</c:v>
                </c:pt>
                <c:pt idx="3">
                  <c:v>0.58760879523591392</c:v>
                </c:pt>
                <c:pt idx="4">
                  <c:v>0.56384900949439865</c:v>
                </c:pt>
                <c:pt idx="5">
                  <c:v>0.41149710504549208</c:v>
                </c:pt>
                <c:pt idx="6">
                  <c:v>0.42227732214381075</c:v>
                </c:pt>
                <c:pt idx="7">
                  <c:v>0.45270816491511723</c:v>
                </c:pt>
                <c:pt idx="8">
                  <c:v>0.49797443916472961</c:v>
                </c:pt>
                <c:pt idx="9">
                  <c:v>0.41577672751866984</c:v>
                </c:pt>
                <c:pt idx="10">
                  <c:v>0.42262830439301635</c:v>
                </c:pt>
                <c:pt idx="11">
                  <c:v>0.40226504581159239</c:v>
                </c:pt>
                <c:pt idx="12">
                  <c:v>0.65731985080714894</c:v>
                </c:pt>
                <c:pt idx="13">
                  <c:v>0.46812892557803693</c:v>
                </c:pt>
                <c:pt idx="14">
                  <c:v>0.53182845528685552</c:v>
                </c:pt>
                <c:pt idx="15">
                  <c:v>0.34647400683318735</c:v>
                </c:pt>
                <c:pt idx="16">
                  <c:v>0.43799654685472139</c:v>
                </c:pt>
                <c:pt idx="17">
                  <c:v>0.48570776872944771</c:v>
                </c:pt>
                <c:pt idx="18">
                  <c:v>0.49164169450621059</c:v>
                </c:pt>
                <c:pt idx="19">
                  <c:v>0.43464574064295158</c:v>
                </c:pt>
                <c:pt idx="20">
                  <c:v>0.44743692680951402</c:v>
                </c:pt>
                <c:pt idx="21">
                  <c:v>0.43509343994274885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15-41BC-A368-2DF8133F46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3.9561777236762012E-2</c:v>
                </c:pt>
                <c:pt idx="1">
                  <c:v>3.3430839949853734E-2</c:v>
                </c:pt>
                <c:pt idx="2">
                  <c:v>1.3357295511948711E-2</c:v>
                </c:pt>
                <c:pt idx="3">
                  <c:v>8.8754008245533672E-2</c:v>
                </c:pt>
                <c:pt idx="4">
                  <c:v>7.7203587502874607E-2</c:v>
                </c:pt>
                <c:pt idx="5">
                  <c:v>6.2034739454094288E-2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6.5318233396201419E-3</c:v>
                </c:pt>
                <c:pt idx="11">
                  <c:v>7.0373164799959831E-3</c:v>
                </c:pt>
                <c:pt idx="12">
                  <c:v>0</c:v>
                </c:pt>
                <c:pt idx="13">
                  <c:v>1.3525427755774474E-2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8.8166006980459326E-3</c:v>
                </c:pt>
                <c:pt idx="19">
                  <c:v>3.0796974399635631E-2</c:v>
                </c:pt>
                <c:pt idx="20">
                  <c:v>1.1030366536761508E-2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0.4719009941164537</c:v>
                      </c:pt>
                      <c:pt idx="1">
                        <c:v>0.18888424571667359</c:v>
                      </c:pt>
                      <c:pt idx="2">
                        <c:v>0.23139693025063146</c:v>
                      </c:pt>
                      <c:pt idx="3">
                        <c:v>0.11291800274851123</c:v>
                      </c:pt>
                      <c:pt idx="4">
                        <c:v>0.19139919182627554</c:v>
                      </c:pt>
                      <c:pt idx="5">
                        <c:v>0.39454094292803971</c:v>
                      </c:pt>
                      <c:pt idx="6">
                        <c:v>0.26301735647530039</c:v>
                      </c:pt>
                      <c:pt idx="7">
                        <c:v>0.26354082457558609</c:v>
                      </c:pt>
                      <c:pt idx="8">
                        <c:v>0.22220803512380818</c:v>
                      </c:pt>
                      <c:pt idx="9">
                        <c:v>0.35534027315857264</c:v>
                      </c:pt>
                      <c:pt idx="10">
                        <c:v>0.30877710332749764</c:v>
                      </c:pt>
                      <c:pt idx="11">
                        <c:v>0.33615460581190121</c:v>
                      </c:pt>
                      <c:pt idx="12">
                        <c:v>0.23124537166573908</c:v>
                      </c:pt>
                      <c:pt idx="13">
                        <c:v>0.2388095404341227</c:v>
                      </c:pt>
                      <c:pt idx="14">
                        <c:v>0.27267451369274881</c:v>
                      </c:pt>
                      <c:pt idx="15">
                        <c:v>0.40433141680815621</c:v>
                      </c:pt>
                      <c:pt idx="16">
                        <c:v>0.39992549749542522</c:v>
                      </c:pt>
                      <c:pt idx="17">
                        <c:v>0.4155477819677294</c:v>
                      </c:pt>
                      <c:pt idx="18">
                        <c:v>0.38751966110478059</c:v>
                      </c:pt>
                      <c:pt idx="19">
                        <c:v>0.33615859716393065</c:v>
                      </c:pt>
                      <c:pt idx="20">
                        <c:v>0.34636275180939324</c:v>
                      </c:pt>
                      <c:pt idx="21">
                        <c:v>0.35268111789182227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200" b="1" dirty="0"/>
              <a:t> – CSD – Orange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0.8332745380043961</c:v>
                </c:pt>
                <c:pt idx="1">
                  <c:v>0.90092057519150648</c:v>
                </c:pt>
                <c:pt idx="2">
                  <c:v>0.85043072953514498</c:v>
                </c:pt>
                <c:pt idx="3">
                  <c:v>0.91216325213744154</c:v>
                </c:pt>
                <c:pt idx="4">
                  <c:v>0.8640017210020926</c:v>
                </c:pt>
                <c:pt idx="5">
                  <c:v>0.75474905758001332</c:v>
                </c:pt>
                <c:pt idx="6">
                  <c:v>0.80008260948656562</c:v>
                </c:pt>
                <c:pt idx="7">
                  <c:v>0.74178651494804737</c:v>
                </c:pt>
                <c:pt idx="8">
                  <c:v>0.86232941247253492</c:v>
                </c:pt>
                <c:pt idx="9">
                  <c:v>0.80229609055046602</c:v>
                </c:pt>
                <c:pt idx="10">
                  <c:v>0.75907005771262392</c:v>
                </c:pt>
                <c:pt idx="11">
                  <c:v>0.79963472571625527</c:v>
                </c:pt>
                <c:pt idx="12">
                  <c:v>0.95185008944185512</c:v>
                </c:pt>
                <c:pt idx="13">
                  <c:v>0.86394679723255108</c:v>
                </c:pt>
                <c:pt idx="14">
                  <c:v>0.94523877471493967</c:v>
                </c:pt>
                <c:pt idx="15">
                  <c:v>0.95759181827800355</c:v>
                </c:pt>
                <c:pt idx="16">
                  <c:v>0.90814048720998974</c:v>
                </c:pt>
                <c:pt idx="17">
                  <c:v>0.89967999818616451</c:v>
                </c:pt>
                <c:pt idx="18">
                  <c:v>0.8905680826321013</c:v>
                </c:pt>
                <c:pt idx="19">
                  <c:v>0.84741164847272821</c:v>
                </c:pt>
                <c:pt idx="20">
                  <c:v>0.85918244971642332</c:v>
                </c:pt>
                <c:pt idx="21">
                  <c:v>0.86877190237521329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4-458C-9031-B7D3FBF137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9.4678570459417674E-2</c:v>
                </c:pt>
                <c:pt idx="1">
                  <c:v>2.2779196344577333E-2</c:v>
                </c:pt>
                <c:pt idx="2">
                  <c:v>9.9130217653668515E-2</c:v>
                </c:pt>
                <c:pt idx="3">
                  <c:v>5.9646717212453619E-2</c:v>
                </c:pt>
                <c:pt idx="4">
                  <c:v>0.11393816126571883</c:v>
                </c:pt>
                <c:pt idx="5">
                  <c:v>0.21154556877818026</c:v>
                </c:pt>
                <c:pt idx="6">
                  <c:v>0.14773437227416286</c:v>
                </c:pt>
                <c:pt idx="7">
                  <c:v>0.21566250317856298</c:v>
                </c:pt>
                <c:pt idx="8">
                  <c:v>0.11102157001289199</c:v>
                </c:pt>
                <c:pt idx="9">
                  <c:v>0.15592613039918121</c:v>
                </c:pt>
                <c:pt idx="10">
                  <c:v>0.18270817743644685</c:v>
                </c:pt>
                <c:pt idx="11">
                  <c:v>0.16531268413320332</c:v>
                </c:pt>
                <c:pt idx="12">
                  <c:v>2.9136648402196805E-2</c:v>
                </c:pt>
                <c:pt idx="13">
                  <c:v>0.10467325399866202</c:v>
                </c:pt>
                <c:pt idx="14">
                  <c:v>3.142962335783625E-2</c:v>
                </c:pt>
                <c:pt idx="15">
                  <c:v>2.6316107624649646E-2</c:v>
                </c:pt>
                <c:pt idx="16">
                  <c:v>6.6716661385033349E-2</c:v>
                </c:pt>
                <c:pt idx="17">
                  <c:v>7.8423556402558089E-2</c:v>
                </c:pt>
                <c:pt idx="18">
                  <c:v>8.8582210759836674E-2</c:v>
                </c:pt>
                <c:pt idx="19">
                  <c:v>0.12582159440197763</c:v>
                </c:pt>
                <c:pt idx="20">
                  <c:v>0.11500053123035793</c:v>
                </c:pt>
                <c:pt idx="21">
                  <c:v>8.7448324405117905E-2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4-458C-9031-B7D3FBF137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7.2046891536186278E-2</c:v>
                </c:pt>
                <c:pt idx="1">
                  <c:v>7.6300228463916125E-2</c:v>
                </c:pt>
                <c:pt idx="2">
                  <c:v>5.0439052811186491E-2</c:v>
                </c:pt>
                <c:pt idx="3">
                  <c:v>2.819003065010485E-2</c:v>
                </c:pt>
                <c:pt idx="4">
                  <c:v>2.2060117732188609E-2</c:v>
                </c:pt>
                <c:pt idx="5">
                  <c:v>3.3705373641806494E-2</c:v>
                </c:pt>
                <c:pt idx="6">
                  <c:v>5.218301823927151E-2</c:v>
                </c:pt>
                <c:pt idx="7">
                  <c:v>4.2550981873389647E-2</c:v>
                </c:pt>
                <c:pt idx="8">
                  <c:v>2.6649017514573169E-2</c:v>
                </c:pt>
                <c:pt idx="9">
                  <c:v>4.177777905035282E-2</c:v>
                </c:pt>
                <c:pt idx="10">
                  <c:v>5.8221764850929295E-2</c:v>
                </c:pt>
                <c:pt idx="11">
                  <c:v>3.5052590150541227E-2</c:v>
                </c:pt>
                <c:pt idx="12">
                  <c:v>1.901326215594806E-2</c:v>
                </c:pt>
                <c:pt idx="13">
                  <c:v>3.1379948768786858E-2</c:v>
                </c:pt>
                <c:pt idx="14">
                  <c:v>2.333160192722409E-2</c:v>
                </c:pt>
                <c:pt idx="15">
                  <c:v>1.6092074097346799E-2</c:v>
                </c:pt>
                <c:pt idx="16">
                  <c:v>2.5142851404976858E-2</c:v>
                </c:pt>
                <c:pt idx="17">
                  <c:v>2.1896445411277367E-2</c:v>
                </c:pt>
                <c:pt idx="18">
                  <c:v>2.0849706608061826E-2</c:v>
                </c:pt>
                <c:pt idx="19">
                  <c:v>2.6766757125294329E-2</c:v>
                </c:pt>
                <c:pt idx="20">
                  <c:v>2.5817019053218881E-2</c:v>
                </c:pt>
                <c:pt idx="21">
                  <c:v>4.3779773219668715E-2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45D4-458C-9031-B7D3FBF13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CCI - 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0.96244019877007936</c:v>
                </c:pt>
                <c:pt idx="1">
                  <c:v>0.94960805343035681</c:v>
                </c:pt>
                <c:pt idx="2">
                  <c:v>0.9342514204989778</c:v>
                </c:pt>
                <c:pt idx="3">
                  <c:v>0.92283519206732523</c:v>
                </c:pt>
                <c:pt idx="4">
                  <c:v>0.91005820097927925</c:v>
                </c:pt>
                <c:pt idx="5">
                  <c:v>0.91694429275526745</c:v>
                </c:pt>
                <c:pt idx="6">
                  <c:v>0.92403049209917298</c:v>
                </c:pt>
                <c:pt idx="7">
                  <c:v>0.92555121056754341</c:v>
                </c:pt>
                <c:pt idx="8">
                  <c:v>0.92464124903825973</c:v>
                </c:pt>
                <c:pt idx="9">
                  <c:v>0.91802857717674347</c:v>
                </c:pt>
                <c:pt idx="10">
                  <c:v>0.89167798995488745</c:v>
                </c:pt>
                <c:pt idx="11">
                  <c:v>0.90557882055270889</c:v>
                </c:pt>
                <c:pt idx="12">
                  <c:v>0.90390008790359355</c:v>
                </c:pt>
                <c:pt idx="13">
                  <c:v>0.8941558144409526</c:v>
                </c:pt>
                <c:pt idx="14">
                  <c:v>0.88959911931287539</c:v>
                </c:pt>
                <c:pt idx="15">
                  <c:v>0.89663041779172858</c:v>
                </c:pt>
                <c:pt idx="16">
                  <c:v>0.89569701577781413</c:v>
                </c:pt>
                <c:pt idx="17">
                  <c:v>0.89296504317814918</c:v>
                </c:pt>
                <c:pt idx="18">
                  <c:v>0.9007247583967638</c:v>
                </c:pt>
                <c:pt idx="19">
                  <c:v>0.90535389982513037</c:v>
                </c:pt>
                <c:pt idx="20">
                  <c:v>0.90059688792500636</c:v>
                </c:pt>
                <c:pt idx="21">
                  <c:v>0.89881545789626205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D0DF-4F54-993A-F3310739A0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2.9186949288667399E-2</c:v>
                </c:pt>
                <c:pt idx="1">
                  <c:v>4.0544103508044549E-2</c:v>
                </c:pt>
                <c:pt idx="2">
                  <c:v>5.1374172725092822E-2</c:v>
                </c:pt>
                <c:pt idx="3">
                  <c:v>6.1011560468947963E-2</c:v>
                </c:pt>
                <c:pt idx="4">
                  <c:v>7.8089539714148518E-2</c:v>
                </c:pt>
                <c:pt idx="5">
                  <c:v>7.2286578932316548E-2</c:v>
                </c:pt>
                <c:pt idx="6">
                  <c:v>6.4324366028118002E-2</c:v>
                </c:pt>
                <c:pt idx="7">
                  <c:v>5.9508762666608025E-2</c:v>
                </c:pt>
                <c:pt idx="8">
                  <c:v>6.2392189507333093E-2</c:v>
                </c:pt>
                <c:pt idx="9">
                  <c:v>6.7605243065746917E-2</c:v>
                </c:pt>
                <c:pt idx="10">
                  <c:v>8.4840668212266587E-2</c:v>
                </c:pt>
                <c:pt idx="11">
                  <c:v>7.6811887184667124E-2</c:v>
                </c:pt>
                <c:pt idx="12">
                  <c:v>8.000466106283316E-2</c:v>
                </c:pt>
                <c:pt idx="13">
                  <c:v>9.0478453210446341E-2</c:v>
                </c:pt>
                <c:pt idx="14">
                  <c:v>9.4307996763928773E-2</c:v>
                </c:pt>
                <c:pt idx="15">
                  <c:v>8.7786572616138328E-2</c:v>
                </c:pt>
                <c:pt idx="16">
                  <c:v>9.1173025156969789E-2</c:v>
                </c:pt>
                <c:pt idx="17">
                  <c:v>9.1588261111093777E-2</c:v>
                </c:pt>
                <c:pt idx="18">
                  <c:v>8.6268079210553988E-2</c:v>
                </c:pt>
                <c:pt idx="19">
                  <c:v>8.0654143075396798E-2</c:v>
                </c:pt>
                <c:pt idx="20">
                  <c:v>8.3407132785711782E-2</c:v>
                </c:pt>
                <c:pt idx="21">
                  <c:v>8.4399207467082932E-2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D0DF-4F54-993A-F3310739A0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1.6741667058445308E-3</c:v>
                </c:pt>
                <c:pt idx="1">
                  <c:v>1.5361503944130149E-3</c:v>
                </c:pt>
                <c:pt idx="2">
                  <c:v>1.8429469101405127E-3</c:v>
                </c:pt>
                <c:pt idx="3">
                  <c:v>2.4812865900632683E-3</c:v>
                </c:pt>
                <c:pt idx="4">
                  <c:v>2.7139156938286889E-3</c:v>
                </c:pt>
                <c:pt idx="5">
                  <c:v>2.3641376771519822E-3</c:v>
                </c:pt>
                <c:pt idx="6">
                  <c:v>2.4229905137883082E-3</c:v>
                </c:pt>
                <c:pt idx="7">
                  <c:v>2.4834411432484095E-3</c:v>
                </c:pt>
                <c:pt idx="8">
                  <c:v>1.4622027260804522E-3</c:v>
                </c:pt>
                <c:pt idx="9">
                  <c:v>2.3913558489524088E-3</c:v>
                </c:pt>
                <c:pt idx="10">
                  <c:v>6.190396318854526E-3</c:v>
                </c:pt>
                <c:pt idx="11">
                  <c:v>3.0880158572158837E-3</c:v>
                </c:pt>
                <c:pt idx="12">
                  <c:v>3.0919917081653437E-3</c:v>
                </c:pt>
                <c:pt idx="13">
                  <c:v>3.9323003574566274E-3</c:v>
                </c:pt>
                <c:pt idx="14">
                  <c:v>4.2327085061579887E-3</c:v>
                </c:pt>
                <c:pt idx="15">
                  <c:v>5.3803635454187605E-3</c:v>
                </c:pt>
                <c:pt idx="16">
                  <c:v>5.3742306317237252E-3</c:v>
                </c:pt>
                <c:pt idx="17">
                  <c:v>6.0845011830487315E-3</c:v>
                </c:pt>
                <c:pt idx="18">
                  <c:v>4.6207750473306686E-3</c:v>
                </c:pt>
                <c:pt idx="19">
                  <c:v>5.8254525196186797E-3</c:v>
                </c:pt>
                <c:pt idx="20">
                  <c:v>4.7973177261640687E-3</c:v>
                </c:pt>
                <c:pt idx="21">
                  <c:v>5.1054633539021144E-3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D0DF-4F54-993A-F3310739A0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6.5600001535132612E-5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2.0839932424538999E-4</c:v>
                </c:pt>
                <c:pt idx="7">
                  <c:v>4.1046088937019514E-4</c:v>
                </c:pt>
                <c:pt idx="8">
                  <c:v>3.1118348616163675E-4</c:v>
                </c:pt>
                <c:pt idx="9">
                  <c:v>4.4087023448531777E-4</c:v>
                </c:pt>
                <c:pt idx="10">
                  <c:v>2.0202870088086608E-3</c:v>
                </c:pt>
                <c:pt idx="11">
                  <c:v>1.898418215869785E-3</c:v>
                </c:pt>
                <c:pt idx="12">
                  <c:v>2.2990767470812957E-4</c:v>
                </c:pt>
                <c:pt idx="13">
                  <c:v>0</c:v>
                </c:pt>
                <c:pt idx="14">
                  <c:v>0</c:v>
                </c:pt>
                <c:pt idx="15">
                  <c:v>2.7256409041817294E-4</c:v>
                </c:pt>
                <c:pt idx="16">
                  <c:v>1.08649811965143E-4</c:v>
                </c:pt>
                <c:pt idx="17">
                  <c:v>1.0220114106957857E-3</c:v>
                </c:pt>
                <c:pt idx="18">
                  <c:v>1.7845263075314814E-3</c:v>
                </c:pt>
                <c:pt idx="19">
                  <c:v>1.334690808266478E-3</c:v>
                </c:pt>
                <c:pt idx="20">
                  <c:v>1.663796603557357E-3</c:v>
                </c:pt>
                <c:pt idx="21">
                  <c:v>1.3794011409635999E-3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DF-4F54-993A-F3310739A0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2.664474381434613E-4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DF-4F54-993A-F3310739A08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5.6256090043580922E-3</c:v>
                </c:pt>
                <c:pt idx="1">
                  <c:v>6.8873121700505245E-3</c:v>
                </c:pt>
                <c:pt idx="2">
                  <c:v>1.0107373004604481E-2</c:v>
                </c:pt>
                <c:pt idx="3">
                  <c:v>1.1820370895573272E-2</c:v>
                </c:pt>
                <c:pt idx="4">
                  <c:v>7.8390614812307354E-3</c:v>
                </c:pt>
                <c:pt idx="5">
                  <c:v>6.8419872757168963E-3</c:v>
                </c:pt>
                <c:pt idx="6">
                  <c:v>7.3214491175756053E-3</c:v>
                </c:pt>
                <c:pt idx="7">
                  <c:v>1.0512618778837232E-2</c:v>
                </c:pt>
                <c:pt idx="8">
                  <c:v>1.0633652273699737E-2</c:v>
                </c:pt>
                <c:pt idx="9">
                  <c:v>1.0910555164937934E-2</c:v>
                </c:pt>
                <c:pt idx="10">
                  <c:v>1.4027234914386521E-2</c:v>
                </c:pt>
                <c:pt idx="11">
                  <c:v>1.0688697666932923E-2</c:v>
                </c:pt>
                <c:pt idx="12">
                  <c:v>1.135595640002693E-2</c:v>
                </c:pt>
                <c:pt idx="13">
                  <c:v>9.0538084713429837E-3</c:v>
                </c:pt>
                <c:pt idx="14">
                  <c:v>9.089893296208202E-3</c:v>
                </c:pt>
                <c:pt idx="15">
                  <c:v>7.3648391695113457E-3</c:v>
                </c:pt>
                <c:pt idx="16">
                  <c:v>6.3846126380028619E-3</c:v>
                </c:pt>
                <c:pt idx="17">
                  <c:v>6.3041757008209668E-3</c:v>
                </c:pt>
                <c:pt idx="18">
                  <c:v>4.9548524981797657E-3</c:v>
                </c:pt>
                <c:pt idx="19">
                  <c:v>5.2953521088435511E-3</c:v>
                </c:pt>
                <c:pt idx="20">
                  <c:v>7.9033358823358633E-3</c:v>
                </c:pt>
                <c:pt idx="21">
                  <c:v>8.9995287228118795E-3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DF-4F54-993A-F3310739A08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7.5521944225310014E-4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3.1208258834924913E-4</c:v>
                </c:pt>
                <c:pt idx="14">
                  <c:v>8.5807224254689292E-4</c:v>
                </c:pt>
                <c:pt idx="15">
                  <c:v>9.4358223822511324E-4</c:v>
                </c:pt>
                <c:pt idx="16">
                  <c:v>5.0639125124263145E-5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DF-4F54-993A-F3310739A08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1.0074762295154511E-3</c:v>
                </c:pt>
                <c:pt idx="1">
                  <c:v>6.6916105488203288E-4</c:v>
                </c:pt>
                <c:pt idx="2">
                  <c:v>1.1367206235500351E-3</c:v>
                </c:pt>
                <c:pt idx="3">
                  <c:v>1.6900525002923952E-3</c:v>
                </c:pt>
                <c:pt idx="4">
                  <c:v>1.2992821315127858E-3</c:v>
                </c:pt>
                <c:pt idx="5">
                  <c:v>1.5630033595471304E-3</c:v>
                </c:pt>
                <c:pt idx="6">
                  <c:v>1.6923029170998157E-3</c:v>
                </c:pt>
                <c:pt idx="7">
                  <c:v>1.2670585162493171E-3</c:v>
                </c:pt>
                <c:pt idx="8">
                  <c:v>5.5952296846551093E-4</c:v>
                </c:pt>
                <c:pt idx="9">
                  <c:v>6.233985091339088E-4</c:v>
                </c:pt>
                <c:pt idx="10">
                  <c:v>1.2434235907961798E-3</c:v>
                </c:pt>
                <c:pt idx="11">
                  <c:v>1.9341605226054458E-3</c:v>
                </c:pt>
                <c:pt idx="12">
                  <c:v>1.4173952506728344E-3</c:v>
                </c:pt>
                <c:pt idx="13">
                  <c:v>2.0675409314522041E-3</c:v>
                </c:pt>
                <c:pt idx="14">
                  <c:v>1.6000716936810627E-3</c:v>
                </c:pt>
                <c:pt idx="15">
                  <c:v>1.4465361193876131E-3</c:v>
                </c:pt>
                <c:pt idx="16">
                  <c:v>1.2118268584000041E-3</c:v>
                </c:pt>
                <c:pt idx="17">
                  <c:v>2.036007416191457E-3</c:v>
                </c:pt>
                <c:pt idx="18">
                  <c:v>1.6470085396402081E-3</c:v>
                </c:pt>
                <c:pt idx="19">
                  <c:v>1.5364616627440131E-3</c:v>
                </c:pt>
                <c:pt idx="20">
                  <c:v>1.6315290772246538E-3</c:v>
                </c:pt>
                <c:pt idx="21">
                  <c:v>1.3009414189773614E-3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0DF-4F54-993A-F3310739A08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1.2873662376343253E-3</c:v>
                </c:pt>
                <c:pt idx="3">
                  <c:v>1.6153747779786739E-4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7D-4248-8282-70DAE839671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1250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3.1213818460166842E-4</c:v>
                </c:pt>
                <c:pt idx="15">
                  <c:v>1.7512442917189016E-4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0-49E8-87CF-9BD0630519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8"/>
                <c:order val="8"/>
                <c:tx>
                  <c:strRef>
                    <c:extLst>
                      <c:ext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400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D0DF-4F54-993A-F3310739A089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037D-4248-8282-70DAE8396714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175 ML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37D-4248-8282-70DAE8396714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90125702755904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200" b="1" dirty="0"/>
              <a:t> – CSD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Other Flavors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0.37675452524610992</c:v>
                </c:pt>
                <c:pt idx="1">
                  <c:v>0.25126709381275703</c:v>
                </c:pt>
                <c:pt idx="2">
                  <c:v>0.53939842209072975</c:v>
                </c:pt>
                <c:pt idx="3">
                  <c:v>0.51070194657453449</c:v>
                </c:pt>
                <c:pt idx="4">
                  <c:v>0.50477441962330272</c:v>
                </c:pt>
                <c:pt idx="5">
                  <c:v>0.42522308006830689</c:v>
                </c:pt>
                <c:pt idx="6">
                  <c:v>0.28600322901801711</c:v>
                </c:pt>
                <c:pt idx="7">
                  <c:v>0.32790341186485306</c:v>
                </c:pt>
                <c:pt idx="8">
                  <c:v>0.40548961042305015</c:v>
                </c:pt>
                <c:pt idx="9">
                  <c:v>0.41005360740878738</c:v>
                </c:pt>
                <c:pt idx="10">
                  <c:v>0.44906310194450455</c:v>
                </c:pt>
                <c:pt idx="11">
                  <c:v>0.42456722196348951</c:v>
                </c:pt>
                <c:pt idx="12">
                  <c:v>0.44545533382519586</c:v>
                </c:pt>
                <c:pt idx="13">
                  <c:v>0.38634398146528259</c:v>
                </c:pt>
                <c:pt idx="14">
                  <c:v>0.42516070745020901</c:v>
                </c:pt>
                <c:pt idx="15">
                  <c:v>0.45229153880512479</c:v>
                </c:pt>
                <c:pt idx="16">
                  <c:v>0.41602936291438625</c:v>
                </c:pt>
                <c:pt idx="17">
                  <c:v>0.46700125505520224</c:v>
                </c:pt>
                <c:pt idx="18">
                  <c:v>0.41820330041060261</c:v>
                </c:pt>
                <c:pt idx="19">
                  <c:v>0.40410012947063756</c:v>
                </c:pt>
                <c:pt idx="20">
                  <c:v>0.42435325803565732</c:v>
                </c:pt>
                <c:pt idx="21">
                  <c:v>0.42757940624747881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3.7154652270562076E-2</c:v>
                </c:pt>
                <c:pt idx="1">
                  <c:v>1.1475566606101176E-2</c:v>
                </c:pt>
                <c:pt idx="2">
                  <c:v>1.3560157790927022E-2</c:v>
                </c:pt>
                <c:pt idx="3">
                  <c:v>9.7960731440128096E-2</c:v>
                </c:pt>
                <c:pt idx="4">
                  <c:v>0.1029347349978099</c:v>
                </c:pt>
                <c:pt idx="5">
                  <c:v>6.7645573273684964E-2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9.8283062193835827E-3</c:v>
                </c:pt>
                <c:pt idx="11">
                  <c:v>7.6521043442157946E-3</c:v>
                </c:pt>
                <c:pt idx="12">
                  <c:v>0</c:v>
                </c:pt>
                <c:pt idx="13">
                  <c:v>1.0382489797514313E-2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3.0359586236704361E-3</c:v>
                </c:pt>
                <c:pt idx="19">
                  <c:v>1.948246372088392E-2</c:v>
                </c:pt>
                <c:pt idx="20">
                  <c:v>6.0952423180357634E-3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51-4BF4-92FD-3D167975A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0.58609082248332811</c:v>
                </c:pt>
                <c:pt idx="1">
                  <c:v>0.73725733958114181</c:v>
                </c:pt>
                <c:pt idx="2">
                  <c:v>0.44704142011834314</c:v>
                </c:pt>
                <c:pt idx="3">
                  <c:v>0.39133732198533744</c:v>
                </c:pt>
                <c:pt idx="4">
                  <c:v>0.39229084537888748</c:v>
                </c:pt>
                <c:pt idx="5">
                  <c:v>0.50713134665800808</c:v>
                </c:pt>
                <c:pt idx="6">
                  <c:v>0.71399677098198278</c:v>
                </c:pt>
                <c:pt idx="7">
                  <c:v>0.67209658813514694</c:v>
                </c:pt>
                <c:pt idx="8">
                  <c:v>0.59451038957694979</c:v>
                </c:pt>
                <c:pt idx="9">
                  <c:v>0.58994639259121262</c:v>
                </c:pt>
                <c:pt idx="10">
                  <c:v>0.54110859183611182</c:v>
                </c:pt>
                <c:pt idx="11">
                  <c:v>0.56778067369229468</c:v>
                </c:pt>
                <c:pt idx="12">
                  <c:v>0.55454466617480414</c:v>
                </c:pt>
                <c:pt idx="13">
                  <c:v>0.60327352873720308</c:v>
                </c:pt>
                <c:pt idx="14">
                  <c:v>0.57483929254979116</c:v>
                </c:pt>
                <c:pt idx="15">
                  <c:v>0.54770846119487515</c:v>
                </c:pt>
                <c:pt idx="16">
                  <c:v>0.5839706370856137</c:v>
                </c:pt>
                <c:pt idx="17">
                  <c:v>0.53299874494479782</c:v>
                </c:pt>
                <c:pt idx="18">
                  <c:v>0.57876074096572705</c:v>
                </c:pt>
                <c:pt idx="19">
                  <c:v>0.57641740680847853</c:v>
                </c:pt>
                <c:pt idx="20">
                  <c:v>0.56955149964630702</c:v>
                </c:pt>
                <c:pt idx="21">
                  <c:v>0.57242059375252119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Bangalore – CSD – Cola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0.98899661538046635</c:v>
                </c:pt>
                <c:pt idx="1">
                  <c:v>0.99138025815247266</c:v>
                </c:pt>
                <c:pt idx="2">
                  <c:v>0.95349899417887096</c:v>
                </c:pt>
                <c:pt idx="3">
                  <c:v>0.94679979568037476</c:v>
                </c:pt>
                <c:pt idx="4">
                  <c:v>0.95096766750310058</c:v>
                </c:pt>
                <c:pt idx="5">
                  <c:v>0.95754666761303142</c:v>
                </c:pt>
                <c:pt idx="6">
                  <c:v>0.92474710992571107</c:v>
                </c:pt>
                <c:pt idx="7">
                  <c:v>0.88982884370034854</c:v>
                </c:pt>
                <c:pt idx="8">
                  <c:v>0.93098645319838702</c:v>
                </c:pt>
                <c:pt idx="9">
                  <c:v>0.94566198124781709</c:v>
                </c:pt>
                <c:pt idx="10">
                  <c:v>0.9142281672576611</c:v>
                </c:pt>
                <c:pt idx="11">
                  <c:v>0.92678704770386677</c:v>
                </c:pt>
                <c:pt idx="12">
                  <c:v>0.99207955475348841</c:v>
                </c:pt>
                <c:pt idx="13">
                  <c:v>0.9298983937794405</c:v>
                </c:pt>
                <c:pt idx="14">
                  <c:v>0.98803002134864193</c:v>
                </c:pt>
                <c:pt idx="15">
                  <c:v>0.99141281277225746</c:v>
                </c:pt>
                <c:pt idx="16">
                  <c:v>0.98470423681428598</c:v>
                </c:pt>
                <c:pt idx="17">
                  <c:v>0.98965442509056978</c:v>
                </c:pt>
                <c:pt idx="18">
                  <c:v>0.98636545520980012</c:v>
                </c:pt>
                <c:pt idx="19">
                  <c:v>0.95917145520248537</c:v>
                </c:pt>
                <c:pt idx="20">
                  <c:v>0.96356948983882251</c:v>
                </c:pt>
                <c:pt idx="21">
                  <c:v>0.96981191403958489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9-4C29-AC12-6130BFFEAE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1.1003384619533705E-2</c:v>
                </c:pt>
                <c:pt idx="1">
                  <c:v>8.6197418475273211E-3</c:v>
                </c:pt>
                <c:pt idx="2">
                  <c:v>4.6501005821129059E-2</c:v>
                </c:pt>
                <c:pt idx="3">
                  <c:v>5.3200204319625286E-2</c:v>
                </c:pt>
                <c:pt idx="4">
                  <c:v>4.9032332496899408E-2</c:v>
                </c:pt>
                <c:pt idx="5">
                  <c:v>4.2453332386968558E-2</c:v>
                </c:pt>
                <c:pt idx="6">
                  <c:v>7.5252890074288925E-2</c:v>
                </c:pt>
                <c:pt idx="7">
                  <c:v>0.11017115629965149</c:v>
                </c:pt>
                <c:pt idx="8">
                  <c:v>6.9013546801613007E-2</c:v>
                </c:pt>
                <c:pt idx="9">
                  <c:v>5.4338018752182957E-2</c:v>
                </c:pt>
                <c:pt idx="10">
                  <c:v>8.5771832742338933E-2</c:v>
                </c:pt>
                <c:pt idx="11">
                  <c:v>7.3212952296133324E-2</c:v>
                </c:pt>
                <c:pt idx="12">
                  <c:v>7.9204452465115247E-3</c:v>
                </c:pt>
                <c:pt idx="13">
                  <c:v>7.0101606220559443E-2</c:v>
                </c:pt>
                <c:pt idx="14">
                  <c:v>1.1969978651358055E-2</c:v>
                </c:pt>
                <c:pt idx="15">
                  <c:v>8.5871872277426143E-3</c:v>
                </c:pt>
                <c:pt idx="16">
                  <c:v>1.5295763185713908E-2</c:v>
                </c:pt>
                <c:pt idx="17">
                  <c:v>1.0345574909430239E-2</c:v>
                </c:pt>
                <c:pt idx="18">
                  <c:v>1.3634544790199918E-2</c:v>
                </c:pt>
                <c:pt idx="19">
                  <c:v>4.0828544797514695E-2</c:v>
                </c:pt>
                <c:pt idx="20">
                  <c:v>3.6430510161177473E-2</c:v>
                </c:pt>
                <c:pt idx="21">
                  <c:v>3.0188085960415091E-2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9-4C29-AC12-6130BFFEA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200" b="1" dirty="0"/>
              <a:t> – CSD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Lime </a:t>
            </a:r>
            <a:r>
              <a:rPr lang="en-IN" sz="12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0.92845711136313047</c:v>
                </c:pt>
                <c:pt idx="1">
                  <c:v>0.93668541571215502</c:v>
                </c:pt>
                <c:pt idx="2">
                  <c:v>0.87989834656292154</c:v>
                </c:pt>
                <c:pt idx="3">
                  <c:v>0.8415542974781266</c:v>
                </c:pt>
                <c:pt idx="4">
                  <c:v>0.83153518853621555</c:v>
                </c:pt>
                <c:pt idx="5">
                  <c:v>0.85719892496053929</c:v>
                </c:pt>
                <c:pt idx="6">
                  <c:v>0.88256321336824683</c:v>
                </c:pt>
                <c:pt idx="7">
                  <c:v>0.81406479417167377</c:v>
                </c:pt>
                <c:pt idx="8">
                  <c:v>0.84840911786154849</c:v>
                </c:pt>
                <c:pt idx="9">
                  <c:v>0.8732159726440728</c:v>
                </c:pt>
                <c:pt idx="10">
                  <c:v>0.83520324468373841</c:v>
                </c:pt>
                <c:pt idx="11">
                  <c:v>0.86849388686382845</c:v>
                </c:pt>
                <c:pt idx="12">
                  <c:v>0.91726278545203821</c:v>
                </c:pt>
                <c:pt idx="13">
                  <c:v>0.85367450245242682</c:v>
                </c:pt>
                <c:pt idx="14">
                  <c:v>0.92585363942784571</c:v>
                </c:pt>
                <c:pt idx="15">
                  <c:v>0.95339487032840176</c:v>
                </c:pt>
                <c:pt idx="16">
                  <c:v>0.91606047254620293</c:v>
                </c:pt>
                <c:pt idx="17">
                  <c:v>0.89977108815331053</c:v>
                </c:pt>
                <c:pt idx="18">
                  <c:v>0.89912811362560685</c:v>
                </c:pt>
                <c:pt idx="19">
                  <c:v>0.88257713569855245</c:v>
                </c:pt>
                <c:pt idx="20">
                  <c:v>0.88309346504773556</c:v>
                </c:pt>
                <c:pt idx="21">
                  <c:v>0.89971358337072871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A-4796-BC9C-589BD5E5E6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5.926930863072212E-2</c:v>
                </c:pt>
                <c:pt idx="1">
                  <c:v>4.296033455835762E-2</c:v>
                </c:pt>
                <c:pt idx="2">
                  <c:v>0.11257176920904845</c:v>
                </c:pt>
                <c:pt idx="3">
                  <c:v>0.15844570252187345</c:v>
                </c:pt>
                <c:pt idx="4">
                  <c:v>0.16787792830244047</c:v>
                </c:pt>
                <c:pt idx="5">
                  <c:v>0.12734098374642722</c:v>
                </c:pt>
                <c:pt idx="6">
                  <c:v>0.10371990011277379</c:v>
                </c:pt>
                <c:pt idx="7">
                  <c:v>0.16553849803475784</c:v>
                </c:pt>
                <c:pt idx="8">
                  <c:v>0.1226445354243121</c:v>
                </c:pt>
                <c:pt idx="9">
                  <c:v>0.10538541995779849</c:v>
                </c:pt>
                <c:pt idx="10">
                  <c:v>0.1419762665517561</c:v>
                </c:pt>
                <c:pt idx="11">
                  <c:v>0.1135933349385829</c:v>
                </c:pt>
                <c:pt idx="12">
                  <c:v>4.4459871069184212E-2</c:v>
                </c:pt>
                <c:pt idx="13">
                  <c:v>9.8011730524436083E-2</c:v>
                </c:pt>
                <c:pt idx="14">
                  <c:v>3.1538032512519881E-2</c:v>
                </c:pt>
                <c:pt idx="15">
                  <c:v>1.142358458717809E-2</c:v>
                </c:pt>
                <c:pt idx="16">
                  <c:v>3.8815837537868339E-2</c:v>
                </c:pt>
                <c:pt idx="17">
                  <c:v>4.9224906126585644E-2</c:v>
                </c:pt>
                <c:pt idx="18">
                  <c:v>5.7621892728560657E-2</c:v>
                </c:pt>
                <c:pt idx="19">
                  <c:v>8.7811703911906444E-2</c:v>
                </c:pt>
                <c:pt idx="20">
                  <c:v>8.1230231944393425E-2</c:v>
                </c:pt>
                <c:pt idx="21">
                  <c:v>6.1229205463350242E-2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A-4796-BC9C-589BD5E5E6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1.2273580006147391E-2</c:v>
                      </c:pt>
                      <c:pt idx="1">
                        <c:v>2.0354249729487343E-2</c:v>
                      </c:pt>
                      <c:pt idx="2">
                        <c:v>7.5298842280299965E-3</c:v>
                      </c:pt>
                      <c:pt idx="3">
                        <c:v>0</c:v>
                      </c:pt>
                      <c:pt idx="4">
                        <c:v>5.8688316134396256E-4</c:v>
                      </c:pt>
                      <c:pt idx="5">
                        <c:v>1.5460091293033577E-2</c:v>
                      </c:pt>
                      <c:pt idx="6">
                        <c:v>1.3716886518979298E-2</c:v>
                      </c:pt>
                      <c:pt idx="7">
                        <c:v>2.0396707793568378E-2</c:v>
                      </c:pt>
                      <c:pt idx="8">
                        <c:v>2.8946346714139298E-2</c:v>
                      </c:pt>
                      <c:pt idx="9">
                        <c:v>2.1398607398128645E-2</c:v>
                      </c:pt>
                      <c:pt idx="10">
                        <c:v>2.2820488764505559E-2</c:v>
                      </c:pt>
                      <c:pt idx="11">
                        <c:v>1.7912778197588623E-2</c:v>
                      </c:pt>
                      <c:pt idx="12">
                        <c:v>3.8277343478777495E-2</c:v>
                      </c:pt>
                      <c:pt idx="13">
                        <c:v>4.831376702313718E-2</c:v>
                      </c:pt>
                      <c:pt idx="14">
                        <c:v>4.2608328059634236E-2</c:v>
                      </c:pt>
                      <c:pt idx="15">
                        <c:v>3.5181545084420188E-2</c:v>
                      </c:pt>
                      <c:pt idx="16">
                        <c:v>4.5123689915928772E-2</c:v>
                      </c:pt>
                      <c:pt idx="17">
                        <c:v>5.1004005720103968E-2</c:v>
                      </c:pt>
                      <c:pt idx="18">
                        <c:v>4.3249993645832659E-2</c:v>
                      </c:pt>
                      <c:pt idx="19">
                        <c:v>2.9611160389541185E-2</c:v>
                      </c:pt>
                      <c:pt idx="20">
                        <c:v>3.5676303007871085E-2</c:v>
                      </c:pt>
                      <c:pt idx="21">
                        <c:v>3.9057211165921139E-2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36CA-4796-BC9C-589BD5E5E600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Bangalore –MS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1.5085181594271848E-2</c:v>
                </c:pt>
                <c:pt idx="1">
                  <c:v>2.8172893919663419E-3</c:v>
                </c:pt>
                <c:pt idx="2">
                  <c:v>1.4614514086143195E-2</c:v>
                </c:pt>
                <c:pt idx="3">
                  <c:v>9.7361751782230575E-3</c:v>
                </c:pt>
                <c:pt idx="4">
                  <c:v>1.8735881175257225E-2</c:v>
                </c:pt>
                <c:pt idx="5">
                  <c:v>3.9719052691525036E-2</c:v>
                </c:pt>
                <c:pt idx="6">
                  <c:v>2.3188698997603188E-2</c:v>
                </c:pt>
                <c:pt idx="7">
                  <c:v>3.3265761777829334E-2</c:v>
                </c:pt>
                <c:pt idx="8">
                  <c:v>1.4018364172945818E-2</c:v>
                </c:pt>
                <c:pt idx="9">
                  <c:v>2.5662901532930833E-2</c:v>
                </c:pt>
                <c:pt idx="10">
                  <c:v>3.398537865325181E-2</c:v>
                </c:pt>
                <c:pt idx="11">
                  <c:v>2.9691555886571241E-2</c:v>
                </c:pt>
                <c:pt idx="12">
                  <c:v>2.005038873375092E-4</c:v>
                </c:pt>
                <c:pt idx="13">
                  <c:v>1.1181708356687683E-2</c:v>
                </c:pt>
                <c:pt idx="14">
                  <c:v>4.3684833590145102E-3</c:v>
                </c:pt>
                <c:pt idx="15">
                  <c:v>2.618699264528812E-3</c:v>
                </c:pt>
                <c:pt idx="16">
                  <c:v>6.8855680394883509E-3</c:v>
                </c:pt>
                <c:pt idx="17">
                  <c:v>7.8031516718631141E-3</c:v>
                </c:pt>
                <c:pt idx="18">
                  <c:v>9.3916183806884365E-3</c:v>
                </c:pt>
                <c:pt idx="19">
                  <c:v>1.6887785098687567E-2</c:v>
                </c:pt>
                <c:pt idx="20">
                  <c:v>1.5263242005625196E-2</c:v>
                </c:pt>
                <c:pt idx="21">
                  <c:v>1.119087766905608E-2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0.15934287624129062</c:v>
                </c:pt>
                <c:pt idx="1">
                  <c:v>0.14640513873585095</c:v>
                </c:pt>
                <c:pt idx="2">
                  <c:v>0.13259861049696839</c:v>
                </c:pt>
                <c:pt idx="3">
                  <c:v>0.15320801502361114</c:v>
                </c:pt>
                <c:pt idx="4">
                  <c:v>0.14051910881442914</c:v>
                </c:pt>
                <c:pt idx="5">
                  <c:v>0.13040182139363696</c:v>
                </c:pt>
                <c:pt idx="6">
                  <c:v>0.11509960065952042</c:v>
                </c:pt>
                <c:pt idx="7">
                  <c:v>0.1056774589554572</c:v>
                </c:pt>
                <c:pt idx="8">
                  <c:v>0.13165337096312735</c:v>
                </c:pt>
                <c:pt idx="9">
                  <c:v>0.13794335655894663</c:v>
                </c:pt>
                <c:pt idx="10">
                  <c:v>0.13334826158656007</c:v>
                </c:pt>
                <c:pt idx="11">
                  <c:v>0.13009296687781355</c:v>
                </c:pt>
                <c:pt idx="12">
                  <c:v>0.13011188548503136</c:v>
                </c:pt>
                <c:pt idx="13">
                  <c:v>0.11483683243559795</c:v>
                </c:pt>
                <c:pt idx="14">
                  <c:v>0.12458769028902957</c:v>
                </c:pt>
                <c:pt idx="15">
                  <c:v>0.12537890773575372</c:v>
                </c:pt>
                <c:pt idx="16">
                  <c:v>0.13291605618179811</c:v>
                </c:pt>
                <c:pt idx="17">
                  <c:v>0.1241907490405731</c:v>
                </c:pt>
                <c:pt idx="18">
                  <c:v>0.12011721142229764</c:v>
                </c:pt>
                <c:pt idx="19">
                  <c:v>0.11801673259360078</c:v>
                </c:pt>
                <c:pt idx="20">
                  <c:v>0.12271780895062688</c:v>
                </c:pt>
                <c:pt idx="21">
                  <c:v>0.12766601286501369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C83-43B0-97CE-05213A7E1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6CB-42BE-9316-E2DEA85BCAFC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6CB-42BE-9316-E2DEA85BCAFC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C83-43B0-97CE-05213A7E1BC4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C83-43B0-97CE-05213A7E1BC4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175.91555539472023</c:v>
                </c:pt>
                <c:pt idx="1">
                  <c:v>31.601596777494642</c:v>
                </c:pt>
                <c:pt idx="2">
                  <c:v>136.94025270247681</c:v>
                </c:pt>
                <c:pt idx="3">
                  <c:v>93.751403773234131</c:v>
                </c:pt>
                <c:pt idx="4">
                  <c:v>184.34264786871879</c:v>
                </c:pt>
                <c:pt idx="5">
                  <c:v>461.38331295142189</c:v>
                </c:pt>
                <c:pt idx="6">
                  <c:v>235.43189599233514</c:v>
                </c:pt>
                <c:pt idx="7">
                  <c:v>318.12274089344612</c:v>
                </c:pt>
                <c:pt idx="8">
                  <c:v>164.32830324297214</c:v>
                </c:pt>
                <c:pt idx="9">
                  <c:v>227.00480351833656</c:v>
                </c:pt>
                <c:pt idx="10">
                  <c:v>252.81277421995719</c:v>
                </c:pt>
                <c:pt idx="11">
                  <c:v>317.59604761382127</c:v>
                </c:pt>
                <c:pt idx="12">
                  <c:v>1.5800798388747324</c:v>
                </c:pt>
                <c:pt idx="13">
                  <c:v>129.03985350810314</c:v>
                </c:pt>
                <c:pt idx="14">
                  <c:v>50.562554843991435</c:v>
                </c:pt>
                <c:pt idx="15">
                  <c:v>32.654983336744465</c:v>
                </c:pt>
                <c:pt idx="16">
                  <c:v>89.945259882653914</c:v>
                </c:pt>
                <c:pt idx="17">
                  <c:v>92.546374567526698</c:v>
                </c:pt>
                <c:pt idx="18">
                  <c:v>115.03109105590704</c:v>
                </c:pt>
                <c:pt idx="19">
                  <c:v>204.88368577409028</c:v>
                </c:pt>
                <c:pt idx="20">
                  <c:v>186.73753240043166</c:v>
                </c:pt>
                <c:pt idx="21">
                  <c:v>142.73387877835083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1858.1738905166851</c:v>
                </c:pt>
                <c:pt idx="1">
                  <c:v>1642.229645870472</c:v>
                </c:pt>
                <c:pt idx="2">
                  <c:v>1242.4694466351641</c:v>
                </c:pt>
                <c:pt idx="3">
                  <c:v>1475.2678762293754</c:v>
                </c:pt>
                <c:pt idx="4">
                  <c:v>1382.5698590153906</c:v>
                </c:pt>
                <c:pt idx="5">
                  <c:v>1514.7698722012431</c:v>
                </c:pt>
                <c:pt idx="6">
                  <c:v>1168.5915287456367</c:v>
                </c:pt>
                <c:pt idx="7">
                  <c:v>1010.6007226917133</c:v>
                </c:pt>
                <c:pt idx="8">
                  <c:v>1543.2881326011413</c:v>
                </c:pt>
                <c:pt idx="9">
                  <c:v>1220.1973542290768</c:v>
                </c:pt>
                <c:pt idx="10">
                  <c:v>991.96022775168149</c:v>
                </c:pt>
                <c:pt idx="11">
                  <c:v>1391.5408226025638</c:v>
                </c:pt>
                <c:pt idx="12">
                  <c:v>1025.3525244964956</c:v>
                </c:pt>
                <c:pt idx="13">
                  <c:v>1325.2472307562298</c:v>
                </c:pt>
                <c:pt idx="14">
                  <c:v>1442.0272221310188</c:v>
                </c:pt>
                <c:pt idx="15">
                  <c:v>1563.4655717623787</c:v>
                </c:pt>
                <c:pt idx="16">
                  <c:v>1736.2647710816345</c:v>
                </c:pt>
                <c:pt idx="17">
                  <c:v>1472.9181312691787</c:v>
                </c:pt>
                <c:pt idx="18">
                  <c:v>1471.2282084322842</c:v>
                </c:pt>
                <c:pt idx="19">
                  <c:v>1431.7865259116345</c:v>
                </c:pt>
                <c:pt idx="20">
                  <c:v>1501.3861941376595</c:v>
                </c:pt>
                <c:pt idx="21">
                  <c:v>1628.3142165673626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38C4-4A1A-9ABB-4CB3B51F8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09EB-423E-A432-220E6FB1A836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9EB-423E-A432-220E6FB1A83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9EB-423E-A432-220E6FB1A836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9EB-423E-A432-220E6FB1A83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38C4-4A1A-9ABB-4CB3B51F8B7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8C4-4A1A-9ABB-4CB3B51F8B7E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170.64862259847109</c:v>
                </c:pt>
                <c:pt idx="1">
                  <c:v>31.601596777494649</c:v>
                </c:pt>
                <c:pt idx="2">
                  <c:v>156.95459732822343</c:v>
                </c:pt>
                <c:pt idx="3">
                  <c:v>88.484470976985023</c:v>
                </c:pt>
                <c:pt idx="4">
                  <c:v>310.74903497869735</c:v>
                </c:pt>
                <c:pt idx="5">
                  <c:v>331.29007288406893</c:v>
                </c:pt>
                <c:pt idx="6">
                  <c:v>360.25820326343904</c:v>
                </c:pt>
                <c:pt idx="7">
                  <c:v>254.91954733845682</c:v>
                </c:pt>
                <c:pt idx="8">
                  <c:v>278.09405164195289</c:v>
                </c:pt>
                <c:pt idx="9">
                  <c:v>214.89085808696359</c:v>
                </c:pt>
                <c:pt idx="10">
                  <c:v>303.37532906394858</c:v>
                </c:pt>
                <c:pt idx="11">
                  <c:v>316.01596777494649</c:v>
                </c:pt>
                <c:pt idx="12">
                  <c:v>0</c:v>
                </c:pt>
                <c:pt idx="13">
                  <c:v>139.04702582097644</c:v>
                </c:pt>
                <c:pt idx="14">
                  <c:v>50.562554843991435</c:v>
                </c:pt>
                <c:pt idx="15">
                  <c:v>63.203193554989298</c:v>
                </c:pt>
                <c:pt idx="16">
                  <c:v>112.59307090652509</c:v>
                </c:pt>
                <c:pt idx="17">
                  <c:v>86.42722740528697</c:v>
                </c:pt>
                <c:pt idx="18">
                  <c:v>101.12510968798287</c:v>
                </c:pt>
                <c:pt idx="19">
                  <c:v>290.73469035295079</c:v>
                </c:pt>
                <c:pt idx="20">
                  <c:v>226.23952837229999</c:v>
                </c:pt>
                <c:pt idx="21">
                  <c:v>37.921916132993573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1757.0487808287025</c:v>
                </c:pt>
                <c:pt idx="1">
                  <c:v>1428.3921743427584</c:v>
                </c:pt>
                <c:pt idx="2">
                  <c:v>1467.367477035001</c:v>
                </c:pt>
                <c:pt idx="3">
                  <c:v>1358.8686614322701</c:v>
                </c:pt>
                <c:pt idx="4">
                  <c:v>1450.5132920870042</c:v>
                </c:pt>
                <c:pt idx="5">
                  <c:v>1396.7905775652639</c:v>
                </c:pt>
                <c:pt idx="6">
                  <c:v>1125.8316499716477</c:v>
                </c:pt>
                <c:pt idx="7">
                  <c:v>1317.8856447151302</c:v>
                </c:pt>
                <c:pt idx="8">
                  <c:v>1551.9760427350022</c:v>
                </c:pt>
                <c:pt idx="9">
                  <c:v>1198.038158827062</c:v>
                </c:pt>
                <c:pt idx="10">
                  <c:v>1255.8551286525965</c:v>
                </c:pt>
                <c:pt idx="11">
                  <c:v>1409.8881481694821</c:v>
                </c:pt>
                <c:pt idx="12">
                  <c:v>1022.719058098371</c:v>
                </c:pt>
                <c:pt idx="13">
                  <c:v>1477.7820516942941</c:v>
                </c:pt>
                <c:pt idx="14">
                  <c:v>1421.3561093880242</c:v>
                </c:pt>
                <c:pt idx="15">
                  <c:v>1646.5422512010746</c:v>
                </c:pt>
                <c:pt idx="16">
                  <c:v>1701.318352282065</c:v>
                </c:pt>
                <c:pt idx="17">
                  <c:v>1511.5399511370897</c:v>
                </c:pt>
                <c:pt idx="18">
                  <c:v>1414.5788581393049</c:v>
                </c:pt>
                <c:pt idx="19">
                  <c:v>1471.9186642320155</c:v>
                </c:pt>
                <c:pt idx="20">
                  <c:v>1565.6700680052497</c:v>
                </c:pt>
                <c:pt idx="21">
                  <c:v>1660.3555674045281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CAD3-4F61-B271-E65EA2988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F66-4E3B-B659-989B07D833E6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F66-4E3B-B659-989B07D833E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66-4E3B-B659-989B07D833E6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F66-4E3B-B659-989B07D833E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CAD3-4F61-B271-E65EA298835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AD3-4F61-B271-E65EA298835D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21.067731184996429</c:v>
                </c:pt>
                <c:pt idx="1">
                  <c:v>10.533865592498215</c:v>
                </c:pt>
                <c:pt idx="2">
                  <c:v>36.341836294118842</c:v>
                </c:pt>
                <c:pt idx="3">
                  <c:v>24.754584142370806</c:v>
                </c:pt>
                <c:pt idx="4">
                  <c:v>172.75539571697072</c:v>
                </c:pt>
                <c:pt idx="5">
                  <c:v>167.48846292072162</c:v>
                </c:pt>
                <c:pt idx="6">
                  <c:v>272.82711884570375</c:v>
                </c:pt>
                <c:pt idx="7">
                  <c:v>152.2143578115992</c:v>
                </c:pt>
                <c:pt idx="8">
                  <c:v>233.32512287383548</c:v>
                </c:pt>
                <c:pt idx="9">
                  <c:v>186.97611426684333</c:v>
                </c:pt>
                <c:pt idx="10">
                  <c:v>248.5992279829579</c:v>
                </c:pt>
                <c:pt idx="11">
                  <c:v>254.91954733845682</c:v>
                </c:pt>
                <c:pt idx="12">
                  <c:v>0</c:v>
                </c:pt>
                <c:pt idx="13">
                  <c:v>13.16733199062277</c:v>
                </c:pt>
                <c:pt idx="14">
                  <c:v>26.861357260870449</c:v>
                </c:pt>
                <c:pt idx="15">
                  <c:v>40.555382531118127</c:v>
                </c:pt>
                <c:pt idx="16">
                  <c:v>87.18677660680693</c:v>
                </c:pt>
                <c:pt idx="17">
                  <c:v>63.333936377228341</c:v>
                </c:pt>
                <c:pt idx="18">
                  <c:v>40.01790534707596</c:v>
                </c:pt>
                <c:pt idx="19">
                  <c:v>182.76256802984403</c:v>
                </c:pt>
                <c:pt idx="20">
                  <c:v>261.9296545090715</c:v>
                </c:pt>
                <c:pt idx="21">
                  <c:v>143.26057205797574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1050.7530928516969</c:v>
                </c:pt>
                <c:pt idx="1">
                  <c:v>747.90445706737319</c:v>
                </c:pt>
                <c:pt idx="2">
                  <c:v>869.0439113811027</c:v>
                </c:pt>
                <c:pt idx="3">
                  <c:v>850.08295331460602</c:v>
                </c:pt>
                <c:pt idx="4">
                  <c:v>848.50287347573101</c:v>
                </c:pt>
                <c:pt idx="5">
                  <c:v>825.32836917223528</c:v>
                </c:pt>
                <c:pt idx="6">
                  <c:v>564.51747263353309</c:v>
                </c:pt>
                <c:pt idx="7">
                  <c:v>995.53217975113466</c:v>
                </c:pt>
                <c:pt idx="8">
                  <c:v>1186.4667485396317</c:v>
                </c:pt>
                <c:pt idx="9">
                  <c:v>910.5606832916161</c:v>
                </c:pt>
                <c:pt idx="10">
                  <c:v>1038.6886769671257</c:v>
                </c:pt>
                <c:pt idx="11">
                  <c:v>1118.4852378102498</c:v>
                </c:pt>
                <c:pt idx="12">
                  <c:v>830.7311027506239</c:v>
                </c:pt>
                <c:pt idx="13">
                  <c:v>1008.9380936081692</c:v>
                </c:pt>
                <c:pt idx="14">
                  <c:v>1094.4908708540152</c:v>
                </c:pt>
                <c:pt idx="15">
                  <c:v>1220.1319828179567</c:v>
                </c:pt>
                <c:pt idx="16">
                  <c:v>1187.542370892332</c:v>
                </c:pt>
                <c:pt idx="17">
                  <c:v>1222.455769994034</c:v>
                </c:pt>
                <c:pt idx="18">
                  <c:v>1135.822312435587</c:v>
                </c:pt>
                <c:pt idx="19">
                  <c:v>1165.7086965766832</c:v>
                </c:pt>
                <c:pt idx="20">
                  <c:v>1237.4855672922281</c:v>
                </c:pt>
                <c:pt idx="21">
                  <c:v>1359.3421031744242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709-4165-80CE-B4FF0FEE9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9002-4BB1-8469-2C72405A4E90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002-4BB1-8469-2C72405A4E90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002-4BB1-8469-2C72405A4E9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002-4BB1-8469-2C72405A4E9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709-4165-80CE-B4FF0FEE9982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709-4165-80CE-B4FF0FEE9982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/>
              <a:t>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A5A5A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0.15384615384615385</c:v>
                </c:pt>
                <c:pt idx="1">
                  <c:v>7.6923076923076927E-2</c:v>
                </c:pt>
                <c:pt idx="2">
                  <c:v>0.23076923076923078</c:v>
                </c:pt>
                <c:pt idx="3">
                  <c:v>0.15384615384615385</c:v>
                </c:pt>
                <c:pt idx="4">
                  <c:v>0.46153846153846156</c:v>
                </c:pt>
                <c:pt idx="5">
                  <c:v>0.46153846153846156</c:v>
                </c:pt>
                <c:pt idx="6">
                  <c:v>0.3125</c:v>
                </c:pt>
                <c:pt idx="7">
                  <c:v>0.3125</c:v>
                </c:pt>
                <c:pt idx="8">
                  <c:v>0.375</c:v>
                </c:pt>
                <c:pt idx="9">
                  <c:v>0.3125</c:v>
                </c:pt>
                <c:pt idx="10">
                  <c:v>0.3125</c:v>
                </c:pt>
                <c:pt idx="11">
                  <c:v>0.42857142857142855</c:v>
                </c:pt>
                <c:pt idx="12">
                  <c:v>0.33333333333333331</c:v>
                </c:pt>
                <c:pt idx="13">
                  <c:v>0.3125</c:v>
                </c:pt>
                <c:pt idx="14">
                  <c:v>0.125</c:v>
                </c:pt>
                <c:pt idx="15">
                  <c:v>0.25</c:v>
                </c:pt>
                <c:pt idx="16">
                  <c:v>0.375</c:v>
                </c:pt>
                <c:pt idx="17">
                  <c:v>0.375</c:v>
                </c:pt>
                <c:pt idx="18">
                  <c:v>0.4375</c:v>
                </c:pt>
                <c:pt idx="19">
                  <c:v>0.4375</c:v>
                </c:pt>
                <c:pt idx="20">
                  <c:v>0.5</c:v>
                </c:pt>
                <c:pt idx="21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9"/>
              <c:layout>
                <c:manualLayout>
                  <c:x val="-3.9418578377124258E-2"/>
                  <c:y val="-7.30325977233336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B6-423D-8771-296DB52B353A}"/>
                </c:ext>
              </c:extLst>
            </c:dLbl>
            <c:dLbl>
              <c:idx val="10"/>
              <c:layout>
                <c:manualLayout>
                  <c:x val="-6.7381067908391962E-2"/>
                  <c:y val="6.30293281104176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2B6-423D-8771-296DB52B35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7CB45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0.92307692307692313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0.84615384615384615</c:v>
                </c:pt>
                <c:pt idx="5">
                  <c:v>0.92307692307692313</c:v>
                </c:pt>
                <c:pt idx="6">
                  <c:v>0.8125</c:v>
                </c:pt>
                <c:pt idx="7">
                  <c:v>0.875</c:v>
                </c:pt>
                <c:pt idx="8">
                  <c:v>0.9375</c:v>
                </c:pt>
                <c:pt idx="9">
                  <c:v>0.875</c:v>
                </c:pt>
                <c:pt idx="10">
                  <c:v>0.875</c:v>
                </c:pt>
                <c:pt idx="11">
                  <c:v>0.9285714285714286</c:v>
                </c:pt>
                <c:pt idx="12">
                  <c:v>1</c:v>
                </c:pt>
                <c:pt idx="13">
                  <c:v>0.9375</c:v>
                </c:pt>
                <c:pt idx="14">
                  <c:v>0.625</c:v>
                </c:pt>
                <c:pt idx="15">
                  <c:v>0.8125</c:v>
                </c:pt>
                <c:pt idx="16">
                  <c:v>0.75</c:v>
                </c:pt>
                <c:pt idx="17">
                  <c:v>0.875</c:v>
                </c:pt>
                <c:pt idx="18">
                  <c:v>0.875</c:v>
                </c:pt>
                <c:pt idx="19">
                  <c:v>0.875</c:v>
                </c:pt>
                <c:pt idx="20">
                  <c:v>0.875</c:v>
                </c:pt>
                <c:pt idx="21">
                  <c:v>0.875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143-4041-ADDC-BC480E5CCDB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672B-4A09-888F-5FE40D0B5BA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72B-4A09-888F-5FE40D0B5BA3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72B-4A09-888F-5FE40D0B5BA3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72B-4A09-888F-5FE40D0B5BA3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143-4041-ADDC-BC480E5CCDBC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143-4041-ADDC-BC480E5CCDBC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/>
              <a:t>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3.6526946107784433</c:v>
                </c:pt>
                <c:pt idx="1">
                  <c:v>10.166666666666668</c:v>
                </c:pt>
                <c:pt idx="2">
                  <c:v>8.0942307692307676</c:v>
                </c:pt>
                <c:pt idx="3">
                  <c:v>8.0533707865168545</c:v>
                </c:pt>
                <c:pt idx="4">
                  <c:v>28.582857142857144</c:v>
                </c:pt>
                <c:pt idx="5">
                  <c:v>11.071917808219178</c:v>
                </c:pt>
                <c:pt idx="6">
                  <c:v>35.344519015659962</c:v>
                </c:pt>
                <c:pt idx="7">
                  <c:v>14.593543046357617</c:v>
                </c:pt>
                <c:pt idx="8">
                  <c:v>43.306089743589745</c:v>
                </c:pt>
                <c:pt idx="9">
                  <c:v>25.121809744779579</c:v>
                </c:pt>
                <c:pt idx="10">
                  <c:v>29.991666666666667</c:v>
                </c:pt>
                <c:pt idx="11">
                  <c:v>24.480928689883914</c:v>
                </c:pt>
                <c:pt idx="12">
                  <c:v>0</c:v>
                </c:pt>
                <c:pt idx="13">
                  <c:v>3.1122448979591839</c:v>
                </c:pt>
                <c:pt idx="14">
                  <c:v>16.203125</c:v>
                </c:pt>
                <c:pt idx="15">
                  <c:v>37.87903225806452</c:v>
                </c:pt>
                <c:pt idx="16">
                  <c:v>29.564611742485404</c:v>
                </c:pt>
                <c:pt idx="17">
                  <c:v>20.872617307077821</c:v>
                </c:pt>
                <c:pt idx="18">
                  <c:v>10.610575818085659</c:v>
                </c:pt>
                <c:pt idx="19">
                  <c:v>27.206940874035986</c:v>
                </c:pt>
                <c:pt idx="20">
                  <c:v>42.781193260044454</c:v>
                </c:pt>
                <c:pt idx="21">
                  <c:v>30.612546125461254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17.247023809523814</c:v>
                </c:pt>
                <c:pt idx="1">
                  <c:v>13.890314304041054</c:v>
                </c:pt>
                <c:pt idx="2">
                  <c:v>21.333192030521417</c:v>
                </c:pt>
                <c:pt idx="3">
                  <c:v>17.574794716172793</c:v>
                </c:pt>
                <c:pt idx="4">
                  <c:v>18.718285714285724</c:v>
                </c:pt>
                <c:pt idx="5">
                  <c:v>16.618045897079277</c:v>
                </c:pt>
                <c:pt idx="6">
                  <c:v>14.733790628967068</c:v>
                </c:pt>
                <c:pt idx="7">
                  <c:v>30.045230327499141</c:v>
                </c:pt>
                <c:pt idx="8">
                  <c:v>23.448139764715776</c:v>
                </c:pt>
                <c:pt idx="9">
                  <c:v>22.760335239327553</c:v>
                </c:pt>
                <c:pt idx="10">
                  <c:v>31.936768996576966</c:v>
                </c:pt>
                <c:pt idx="11">
                  <c:v>24.515126828554287</c:v>
                </c:pt>
                <c:pt idx="12">
                  <c:v>24.710817039569914</c:v>
                </c:pt>
                <c:pt idx="13">
                  <c:v>23.22028006614984</c:v>
                </c:pt>
                <c:pt idx="14">
                  <c:v>23.149335219702571</c:v>
                </c:pt>
                <c:pt idx="15">
                  <c:v>23.802267314398922</c:v>
                </c:pt>
                <c:pt idx="16">
                  <c:v>20.860898012491646</c:v>
                </c:pt>
                <c:pt idx="17">
                  <c:v>25.313627548796958</c:v>
                </c:pt>
                <c:pt idx="18">
                  <c:v>23.546707662844472</c:v>
                </c:pt>
                <c:pt idx="19">
                  <c:v>24.831994576112617</c:v>
                </c:pt>
                <c:pt idx="20">
                  <c:v>25.138974868548939</c:v>
                </c:pt>
                <c:pt idx="21">
                  <c:v>25.461875677915128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AE66-49E3-A1A1-15A4ADA52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AE66-49E3-A1A1-15A4ADA52B1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E66-49E3-A1A1-15A4ADA52B1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E66-49E3-A1A1-15A4ADA52B1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E66-49E3-A1A1-15A4ADA52B1A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EC88-401A-9AB6-B0010FF8D327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EC88-401A-9AB6-B0010FF8D327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Bangalore – STILLS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0.76131397948294532</c:v>
                </c:pt>
                <c:pt idx="1">
                  <c:v>0.78675996833695361</c:v>
                </c:pt>
                <c:pt idx="2">
                  <c:v>0.74031634815981351</c:v>
                </c:pt>
                <c:pt idx="3">
                  <c:v>0.7061714268582735</c:v>
                </c:pt>
                <c:pt idx="4">
                  <c:v>0.70222670534664711</c:v>
                </c:pt>
                <c:pt idx="5">
                  <c:v>0.67371109538266682</c:v>
                </c:pt>
                <c:pt idx="6">
                  <c:v>0.70883494455706852</c:v>
                </c:pt>
                <c:pt idx="7">
                  <c:v>0.6852426623683886</c:v>
                </c:pt>
                <c:pt idx="8">
                  <c:v>0.56543643366534024</c:v>
                </c:pt>
                <c:pt idx="9">
                  <c:v>0.61882134516521969</c:v>
                </c:pt>
                <c:pt idx="10">
                  <c:v>0.65643564114266151</c:v>
                </c:pt>
                <c:pt idx="11">
                  <c:v>0.70386139646274815</c:v>
                </c:pt>
                <c:pt idx="12">
                  <c:v>0.77892703529302998</c:v>
                </c:pt>
                <c:pt idx="13">
                  <c:v>0.8240524033752058</c:v>
                </c:pt>
                <c:pt idx="14">
                  <c:v>0.80039006199877727</c:v>
                </c:pt>
                <c:pt idx="15">
                  <c:v>0.78784180940154469</c:v>
                </c:pt>
                <c:pt idx="16">
                  <c:v>0.81095036510571317</c:v>
                </c:pt>
                <c:pt idx="17">
                  <c:v>0.80025167265524066</c:v>
                </c:pt>
                <c:pt idx="18">
                  <c:v>0.8151223090625217</c:v>
                </c:pt>
                <c:pt idx="19">
                  <c:v>0.83193521669793558</c:v>
                </c:pt>
                <c:pt idx="20">
                  <c:v>0.82590712981139569</c:v>
                </c:pt>
                <c:pt idx="21">
                  <c:v>0.79906175186841821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0.1179983798225594</c:v>
                </c:pt>
                <c:pt idx="1">
                  <c:v>0.12498389234564262</c:v>
                </c:pt>
                <c:pt idx="2">
                  <c:v>0.2110580863780071</c:v>
                </c:pt>
                <c:pt idx="3">
                  <c:v>0.25444456658605319</c:v>
                </c:pt>
                <c:pt idx="4">
                  <c:v>0.26979547048045022</c:v>
                </c:pt>
                <c:pt idx="5">
                  <c:v>0.23234507999776496</c:v>
                </c:pt>
                <c:pt idx="6">
                  <c:v>0.18212861105182418</c:v>
                </c:pt>
                <c:pt idx="7">
                  <c:v>0.23598506960283244</c:v>
                </c:pt>
                <c:pt idx="8">
                  <c:v>0.27153311156864002</c:v>
                </c:pt>
                <c:pt idx="9">
                  <c:v>0.21172005689272019</c:v>
                </c:pt>
                <c:pt idx="10">
                  <c:v>0.25624187725429803</c:v>
                </c:pt>
                <c:pt idx="11">
                  <c:v>0.25265107364774297</c:v>
                </c:pt>
                <c:pt idx="12">
                  <c:v>0.19166984750380708</c:v>
                </c:pt>
                <c:pt idx="13">
                  <c:v>0.13592393123985336</c:v>
                </c:pt>
                <c:pt idx="14">
                  <c:v>0.13874857098974833</c:v>
                </c:pt>
                <c:pt idx="15">
                  <c:v>0.16307531419188467</c:v>
                </c:pt>
                <c:pt idx="16">
                  <c:v>0.15424690888337042</c:v>
                </c:pt>
                <c:pt idx="17">
                  <c:v>0.14297858878203368</c:v>
                </c:pt>
                <c:pt idx="18">
                  <c:v>0.14199491548684881</c:v>
                </c:pt>
                <c:pt idx="19">
                  <c:v>0.13900447178516026</c:v>
                </c:pt>
                <c:pt idx="20">
                  <c:v>0.14124170253506801</c:v>
                </c:pt>
                <c:pt idx="21">
                  <c:v>0.15843458224520143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F51-404D-B500-554DD7EB30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37-4F0C-9743-F5BD6A7923C1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737-4F0C-9743-F5BD6A7923C1}"/>
                </c:ext>
              </c:extLst>
            </c:dLbl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37-4F0C-9743-F5BD6A7923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0.12068764069449529</c:v>
                </c:pt>
                <c:pt idx="1">
                  <c:v>8.8256139317403615E-2</c:v>
                </c:pt>
                <c:pt idx="2">
                  <c:v>4.8625565462179457E-2</c:v>
                </c:pt>
                <c:pt idx="3">
                  <c:v>3.9384006555673257E-2</c:v>
                </c:pt>
                <c:pt idx="4">
                  <c:v>2.7977824172902642E-2</c:v>
                </c:pt>
                <c:pt idx="5">
                  <c:v>9.3943824619568253E-2</c:v>
                </c:pt>
                <c:pt idx="6">
                  <c:v>0.10903644439110734</c:v>
                </c:pt>
                <c:pt idx="7">
                  <c:v>7.877226802877893E-2</c:v>
                </c:pt>
                <c:pt idx="8">
                  <c:v>0.16303045476601966</c:v>
                </c:pt>
                <c:pt idx="9">
                  <c:v>0.16945859794206009</c:v>
                </c:pt>
                <c:pt idx="10">
                  <c:v>8.7322481603040528E-2</c:v>
                </c:pt>
                <c:pt idx="11">
                  <c:v>4.3487529889508714E-2</c:v>
                </c:pt>
                <c:pt idx="12">
                  <c:v>2.9403117203162937E-2</c:v>
                </c:pt>
                <c:pt idx="13">
                  <c:v>4.0023665384940843E-2</c:v>
                </c:pt>
                <c:pt idx="14">
                  <c:v>6.0861367011474488E-2</c:v>
                </c:pt>
                <c:pt idx="15">
                  <c:v>4.9082876406570768E-2</c:v>
                </c:pt>
                <c:pt idx="16">
                  <c:v>3.4802726010916302E-2</c:v>
                </c:pt>
                <c:pt idx="17">
                  <c:v>5.67697385627257E-2</c:v>
                </c:pt>
                <c:pt idx="18">
                  <c:v>4.2882775450629462E-2</c:v>
                </c:pt>
                <c:pt idx="19">
                  <c:v>2.9060311516904181E-2</c:v>
                </c:pt>
                <c:pt idx="20">
                  <c:v>3.2851167653536323E-2</c:v>
                </c:pt>
                <c:pt idx="21">
                  <c:v>4.250366588638041E-2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F51-404D-B500-554DD7EB3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Column20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CB-42BE-9316-E2DEA85BCAFC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CCI – 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0.91599651066873244</c:v>
                </c:pt>
                <c:pt idx="1">
                  <c:v>0.91186016440981166</c:v>
                </c:pt>
                <c:pt idx="2">
                  <c:v>0.88376045792199287</c:v>
                </c:pt>
                <c:pt idx="3">
                  <c:v>0.90606194741871204</c:v>
                </c:pt>
                <c:pt idx="4">
                  <c:v>0.89849297870310785</c:v>
                </c:pt>
                <c:pt idx="5">
                  <c:v>0.89257835664109786</c:v>
                </c:pt>
                <c:pt idx="6">
                  <c:v>0.89066569569696186</c:v>
                </c:pt>
                <c:pt idx="7">
                  <c:v>0.90390023739299441</c:v>
                </c:pt>
                <c:pt idx="8">
                  <c:v>0.87441537181783402</c:v>
                </c:pt>
                <c:pt idx="9">
                  <c:v>0.85329455054034775</c:v>
                </c:pt>
                <c:pt idx="10">
                  <c:v>0.86609853013957827</c:v>
                </c:pt>
                <c:pt idx="11">
                  <c:v>0.8855853964578706</c:v>
                </c:pt>
                <c:pt idx="12">
                  <c:v>0.89439338844573313</c:v>
                </c:pt>
                <c:pt idx="13">
                  <c:v>0.90029819127029898</c:v>
                </c:pt>
                <c:pt idx="14">
                  <c:v>0.86221316549440585</c:v>
                </c:pt>
                <c:pt idx="15">
                  <c:v>0.86419533502229784</c:v>
                </c:pt>
                <c:pt idx="16">
                  <c:v>0.85688419291744367</c:v>
                </c:pt>
                <c:pt idx="17">
                  <c:v>0.85416798132701599</c:v>
                </c:pt>
                <c:pt idx="18">
                  <c:v>0.87780244219348591</c:v>
                </c:pt>
                <c:pt idx="19">
                  <c:v>0.90087545030057536</c:v>
                </c:pt>
                <c:pt idx="20">
                  <c:v>0.90243825485024376</c:v>
                </c:pt>
                <c:pt idx="21">
                  <c:v>0.91455330170509697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490A-434F-966E-8D988035CF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1.0581259282655699E-3</c:v>
                </c:pt>
                <c:pt idx="3">
                  <c:v>0</c:v>
                </c:pt>
                <c:pt idx="4">
                  <c:v>5.7812094882108752E-3</c:v>
                </c:pt>
                <c:pt idx="5">
                  <c:v>3.6848610546028585E-3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9.1623397654018825E-4</c:v>
                </c:pt>
                <c:pt idx="19">
                  <c:v>3.5490488513881816E-4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90A-434F-966E-8D988035CF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3.1006398674232757E-3</c:v>
                </c:pt>
                <c:pt idx="1">
                  <c:v>2.989818032231624E-3</c:v>
                </c:pt>
                <c:pt idx="2">
                  <c:v>5.8417368956328345E-3</c:v>
                </c:pt>
                <c:pt idx="3">
                  <c:v>0</c:v>
                </c:pt>
                <c:pt idx="4">
                  <c:v>1.3325536951347677E-3</c:v>
                </c:pt>
                <c:pt idx="5">
                  <c:v>2.8332705658548514E-3</c:v>
                </c:pt>
                <c:pt idx="6">
                  <c:v>0</c:v>
                </c:pt>
                <c:pt idx="7">
                  <c:v>3.505158514541236E-3</c:v>
                </c:pt>
                <c:pt idx="8">
                  <c:v>1.9373699925257005E-3</c:v>
                </c:pt>
                <c:pt idx="9">
                  <c:v>3.395610135626146E-3</c:v>
                </c:pt>
                <c:pt idx="10">
                  <c:v>4.8874395869611788E-3</c:v>
                </c:pt>
                <c:pt idx="11">
                  <c:v>1.0791537573332509E-2</c:v>
                </c:pt>
                <c:pt idx="12">
                  <c:v>1.1867713371322322E-2</c:v>
                </c:pt>
                <c:pt idx="13">
                  <c:v>1.6626777429835028E-2</c:v>
                </c:pt>
                <c:pt idx="14">
                  <c:v>2.7266872377005452E-2</c:v>
                </c:pt>
                <c:pt idx="15">
                  <c:v>3.1534266574446357E-2</c:v>
                </c:pt>
                <c:pt idx="16">
                  <c:v>3.1147172801523626E-2</c:v>
                </c:pt>
                <c:pt idx="17">
                  <c:v>2.953022921050524E-2</c:v>
                </c:pt>
                <c:pt idx="18">
                  <c:v>2.0704719947180525E-2</c:v>
                </c:pt>
                <c:pt idx="19">
                  <c:v>2.3822505518197274E-2</c:v>
                </c:pt>
                <c:pt idx="20">
                  <c:v>2.9681090705736612E-4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0A-434F-966E-8D988035CF6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8.0902849463844226E-2</c:v>
                </c:pt>
                <c:pt idx="1">
                  <c:v>8.5150017557956648E-2</c:v>
                </c:pt>
                <c:pt idx="2">
                  <c:v>0.10933967925410891</c:v>
                </c:pt>
                <c:pt idx="3">
                  <c:v>9.3938052581288053E-2</c:v>
                </c:pt>
                <c:pt idx="4">
                  <c:v>9.4393258113546472E-2</c:v>
                </c:pt>
                <c:pt idx="5">
                  <c:v>0.10090351173844449</c:v>
                </c:pt>
                <c:pt idx="6">
                  <c:v>0.10933430430303814</c:v>
                </c:pt>
                <c:pt idx="7">
                  <c:v>9.2594604092464325E-2</c:v>
                </c:pt>
                <c:pt idx="8">
                  <c:v>0.12364725818964027</c:v>
                </c:pt>
                <c:pt idx="9">
                  <c:v>0.14330983932402613</c:v>
                </c:pt>
                <c:pt idx="10">
                  <c:v>0.12189849322773764</c:v>
                </c:pt>
                <c:pt idx="11">
                  <c:v>8.998781241330242E-2</c:v>
                </c:pt>
                <c:pt idx="12">
                  <c:v>7.9545754488863127E-2</c:v>
                </c:pt>
                <c:pt idx="13">
                  <c:v>6.4388299144210681E-2</c:v>
                </c:pt>
                <c:pt idx="14">
                  <c:v>9.2958247716280085E-2</c:v>
                </c:pt>
                <c:pt idx="15">
                  <c:v>8.8339592452151477E-2</c:v>
                </c:pt>
                <c:pt idx="16">
                  <c:v>9.8078038191464378E-2</c:v>
                </c:pt>
                <c:pt idx="17">
                  <c:v>0.10304581640527685</c:v>
                </c:pt>
                <c:pt idx="18">
                  <c:v>8.8763370811884734E-2</c:v>
                </c:pt>
                <c:pt idx="19">
                  <c:v>6.4280804567295652E-2</c:v>
                </c:pt>
                <c:pt idx="20">
                  <c:v>8.0596881733520198E-2</c:v>
                </c:pt>
                <c:pt idx="21">
                  <c:v>6.9152358376380813E-2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490A-434F-966E-8D988035CF6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7.1155370457228924E-3</c:v>
                </c:pt>
                <c:pt idx="11">
                  <c:v>1.3635253555494454E-2</c:v>
                </c:pt>
                <c:pt idx="12">
                  <c:v>1.4193143694081426E-2</c:v>
                </c:pt>
                <c:pt idx="13">
                  <c:v>1.8686732155655295E-2</c:v>
                </c:pt>
                <c:pt idx="14">
                  <c:v>1.7561714412308596E-2</c:v>
                </c:pt>
                <c:pt idx="15">
                  <c:v>1.5930805951104389E-2</c:v>
                </c:pt>
                <c:pt idx="16">
                  <c:v>1.3890596089568379E-2</c:v>
                </c:pt>
                <c:pt idx="17">
                  <c:v>1.3255973057201938E-2</c:v>
                </c:pt>
                <c:pt idx="18">
                  <c:v>1.181323307090875E-2</c:v>
                </c:pt>
                <c:pt idx="19">
                  <c:v>1.0666334728792845E-2</c:v>
                </c:pt>
                <c:pt idx="20">
                  <c:v>1.5497769504209615E-2</c:v>
                </c:pt>
                <c:pt idx="21">
                  <c:v>1.4235858447692443E-2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6-490A-434F-966E-8D988035CF63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1.1702830049690432E-3</c:v>
                </c:pt>
                <c:pt idx="21">
                  <c:v>2.0584814708297658E-3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B-490A-434F-966E-8D988035C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300 ML</c:v>
                      </c:pt>
                    </c:strCache>
                  </c:strRef>
                </c:tx>
                <c:spPr>
                  <a:solidFill>
                    <a:srgbClr val="F2C9C9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90A-434F-966E-8D988035CF63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180 ML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90A-434F-966E-8D988035CF6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90A-434F-966E-8D988035CF6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750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90A-434F-966E-8D988035CF6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230 ML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90A-434F-966E-8D988035CF6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1200 ML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90A-434F-966E-8D988035CF63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2000 ML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Sheet1!$N$2:$N$23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55ED-47E9-B5A7-C2ABB7AAA51D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9.1132142857142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Bangalore –</a:t>
            </a:r>
            <a:r>
              <a:rPr lang="en-IN" sz="1100" b="1" baseline="0" dirty="0"/>
              <a:t> </a:t>
            </a:r>
            <a:r>
              <a:rPr lang="en-IN" sz="1100" b="1" dirty="0"/>
              <a:t>STILLS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0.61310028128918559</c:v>
                </c:pt>
                <c:pt idx="1">
                  <c:v>0.72080698911708951</c:v>
                </c:pt>
                <c:pt idx="2">
                  <c:v>0.60055560416484388</c:v>
                </c:pt>
                <c:pt idx="3">
                  <c:v>0.496636905474304</c:v>
                </c:pt>
                <c:pt idx="4">
                  <c:v>0.50785450465192394</c:v>
                </c:pt>
                <c:pt idx="5">
                  <c:v>0.45175142629286541</c:v>
                </c:pt>
                <c:pt idx="6">
                  <c:v>0.50406536747920172</c:v>
                </c:pt>
                <c:pt idx="7">
                  <c:v>0.45770884198558986</c:v>
                </c:pt>
                <c:pt idx="8">
                  <c:v>0.3945928684204949</c:v>
                </c:pt>
                <c:pt idx="9">
                  <c:v>0.51130236191426115</c:v>
                </c:pt>
                <c:pt idx="10">
                  <c:v>0.6244023243038701</c:v>
                </c:pt>
                <c:pt idx="11">
                  <c:v>0.60088666367045029</c:v>
                </c:pt>
                <c:pt idx="12">
                  <c:v>0.68460924312786886</c:v>
                </c:pt>
                <c:pt idx="13">
                  <c:v>0.70844504362214167</c:v>
                </c:pt>
                <c:pt idx="14">
                  <c:v>0.70583268041880232</c:v>
                </c:pt>
                <c:pt idx="15">
                  <c:v>0.63947823639707102</c:v>
                </c:pt>
                <c:pt idx="16">
                  <c:v>0.6720193875665883</c:v>
                </c:pt>
                <c:pt idx="17">
                  <c:v>0.67447550083567598</c:v>
                </c:pt>
                <c:pt idx="18">
                  <c:v>0.68274984079051937</c:v>
                </c:pt>
                <c:pt idx="19">
                  <c:v>0.67198008341938575</c:v>
                </c:pt>
                <c:pt idx="20">
                  <c:v>0.68950928410289636</c:v>
                </c:pt>
                <c:pt idx="21">
                  <c:v>0.6565572031175374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0.25377452807808315</c:v>
                </c:pt>
                <c:pt idx="1">
                  <c:v>0.21611305531658992</c:v>
                </c:pt>
                <c:pt idx="2">
                  <c:v>0.38139819756759119</c:v>
                </c:pt>
                <c:pt idx="3">
                  <c:v>0.48325633721904393</c:v>
                </c:pt>
                <c:pt idx="4">
                  <c:v>0.48288840057973725</c:v>
                </c:pt>
                <c:pt idx="5">
                  <c:v>0.40445371449604323</c:v>
                </c:pt>
                <c:pt idx="6">
                  <c:v>0.32429759330511893</c:v>
                </c:pt>
                <c:pt idx="7">
                  <c:v>0.42620415346150747</c:v>
                </c:pt>
                <c:pt idx="8">
                  <c:v>0.40584042344271609</c:v>
                </c:pt>
                <c:pt idx="9">
                  <c:v>0.28489808833198216</c:v>
                </c:pt>
                <c:pt idx="10">
                  <c:v>0.33767250435601742</c:v>
                </c:pt>
                <c:pt idx="11">
                  <c:v>0.37033408591421196</c:v>
                </c:pt>
                <c:pt idx="12">
                  <c:v>0.2955617452294319</c:v>
                </c:pt>
                <c:pt idx="13">
                  <c:v>0.23234460922366629</c:v>
                </c:pt>
                <c:pt idx="14">
                  <c:v>0.210013581033311</c:v>
                </c:pt>
                <c:pt idx="15">
                  <c:v>0.27997249614833553</c:v>
                </c:pt>
                <c:pt idx="16">
                  <c:v>0.28814163889587652</c:v>
                </c:pt>
                <c:pt idx="17">
                  <c:v>0.28205776112923087</c:v>
                </c:pt>
                <c:pt idx="18">
                  <c:v>0.27187294913418891</c:v>
                </c:pt>
                <c:pt idx="19">
                  <c:v>0.27919489017252463</c:v>
                </c:pt>
                <c:pt idx="20">
                  <c:v>0.26832266645833069</c:v>
                </c:pt>
                <c:pt idx="21">
                  <c:v>0.29637354679808403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7F-4E6B-A410-BC25CAC6E9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0.13312519063273123</c:v>
                </c:pt>
                <c:pt idx="1">
                  <c:v>6.3079955566320609E-2</c:v>
                </c:pt>
                <c:pt idx="2">
                  <c:v>1.8046198267564963E-2</c:v>
                </c:pt>
                <c:pt idx="3">
                  <c:v>2.0106757306651981E-2</c:v>
                </c:pt>
                <c:pt idx="4">
                  <c:v>9.2570947683388652E-3</c:v>
                </c:pt>
                <c:pt idx="5">
                  <c:v>0.14379485921109134</c:v>
                </c:pt>
                <c:pt idx="6">
                  <c:v>0.17163703921567933</c:v>
                </c:pt>
                <c:pt idx="7">
                  <c:v>0.11608700455290268</c:v>
                </c:pt>
                <c:pt idx="8">
                  <c:v>0.19956670813678898</c:v>
                </c:pt>
                <c:pt idx="9">
                  <c:v>0.20379954975375661</c:v>
                </c:pt>
                <c:pt idx="10">
                  <c:v>3.7925171340112411E-2</c:v>
                </c:pt>
                <c:pt idx="11">
                  <c:v>2.8779250415337774E-2</c:v>
                </c:pt>
                <c:pt idx="12">
                  <c:v>1.9829011642699051E-2</c:v>
                </c:pt>
                <c:pt idx="13">
                  <c:v>5.92103471541921E-2</c:v>
                </c:pt>
                <c:pt idx="14">
                  <c:v>8.4153738547886645E-2</c:v>
                </c:pt>
                <c:pt idx="15">
                  <c:v>8.0549267454593509E-2</c:v>
                </c:pt>
                <c:pt idx="16">
                  <c:v>3.9838973537535183E-2</c:v>
                </c:pt>
                <c:pt idx="17">
                  <c:v>4.3466738035093044E-2</c:v>
                </c:pt>
                <c:pt idx="18">
                  <c:v>4.537721007529158E-2</c:v>
                </c:pt>
                <c:pt idx="19">
                  <c:v>4.8825026408089597E-2</c:v>
                </c:pt>
                <c:pt idx="20">
                  <c:v>4.2168049438773038E-2</c:v>
                </c:pt>
                <c:pt idx="21">
                  <c:v>4.7069250084378414E-2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A7F-4E6B-A410-BC25CAC6E991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A7F-4E6B-A410-BC25CAC6E9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A7F-4E6B-A410-BC25CAC6E99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Bangalore – STILLS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0.8936818142771239</c:v>
                </c:pt>
                <c:pt idx="1">
                  <c:v>0.87386887863733143</c:v>
                </c:pt>
                <c:pt idx="2">
                  <c:v>0.90978761324818069</c:v>
                </c:pt>
                <c:pt idx="3">
                  <c:v>0.93589022004234679</c:v>
                </c:pt>
                <c:pt idx="4">
                  <c:v>0.9662921348314607</c:v>
                </c:pt>
                <c:pt idx="5">
                  <c:v>0.97222397938938765</c:v>
                </c:pt>
                <c:pt idx="6">
                  <c:v>0.97866644020966276</c:v>
                </c:pt>
                <c:pt idx="7">
                  <c:v>0.97730211488633567</c:v>
                </c:pt>
                <c:pt idx="8">
                  <c:v>0.90235400774265395</c:v>
                </c:pt>
                <c:pt idx="9">
                  <c:v>0.94942169445431246</c:v>
                </c:pt>
                <c:pt idx="10">
                  <c:v>0.78345582610319309</c:v>
                </c:pt>
                <c:pt idx="11">
                  <c:v>0.9220074143290895</c:v>
                </c:pt>
                <c:pt idx="12">
                  <c:v>0.94273644887773778</c:v>
                </c:pt>
                <c:pt idx="13">
                  <c:v>0.98679995730106929</c:v>
                </c:pt>
                <c:pt idx="14">
                  <c:v>0.98729342250597507</c:v>
                </c:pt>
                <c:pt idx="15">
                  <c:v>0.99465208822868334</c:v>
                </c:pt>
                <c:pt idx="16">
                  <c:v>0.96914611117464033</c:v>
                </c:pt>
                <c:pt idx="17">
                  <c:v>0.92703668589108201</c:v>
                </c:pt>
                <c:pt idx="18">
                  <c:v>0.95691667613841569</c:v>
                </c:pt>
                <c:pt idx="19">
                  <c:v>0.98980445588304489</c:v>
                </c:pt>
                <c:pt idx="20">
                  <c:v>0.97642576201515285</c:v>
                </c:pt>
                <c:pt idx="21">
                  <c:v>0.95340718736934393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2.963662915557083E-3</c:v>
                </c:pt>
                <c:pt idx="1">
                  <c:v>1.4222187721788501E-2</c:v>
                </c:pt>
                <c:pt idx="2">
                  <c:v>6.7726125055695844E-3</c:v>
                </c:pt>
                <c:pt idx="3">
                  <c:v>4.8243145453083546E-3</c:v>
                </c:pt>
                <c:pt idx="4">
                  <c:v>1.400603815867285E-3</c:v>
                </c:pt>
                <c:pt idx="5">
                  <c:v>5.1756560143998249E-3</c:v>
                </c:pt>
                <c:pt idx="6">
                  <c:v>2.3785043918228884E-3</c:v>
                </c:pt>
                <c:pt idx="7">
                  <c:v>5.2951157275773183E-3</c:v>
                </c:pt>
                <c:pt idx="8">
                  <c:v>1.8390479343521424E-2</c:v>
                </c:pt>
                <c:pt idx="9">
                  <c:v>6.0045133580472762E-3</c:v>
                </c:pt>
                <c:pt idx="10">
                  <c:v>2.102503950023879E-2</c:v>
                </c:pt>
                <c:pt idx="11">
                  <c:v>2.1434430360003292E-2</c:v>
                </c:pt>
                <c:pt idx="12">
                  <c:v>1.1232302773796802E-2</c:v>
                </c:pt>
                <c:pt idx="13">
                  <c:v>0</c:v>
                </c:pt>
                <c:pt idx="14">
                  <c:v>4.2261344215160273E-3</c:v>
                </c:pt>
                <c:pt idx="15">
                  <c:v>0</c:v>
                </c:pt>
                <c:pt idx="16">
                  <c:v>1.5843118734687245E-4</c:v>
                </c:pt>
                <c:pt idx="17">
                  <c:v>0</c:v>
                </c:pt>
                <c:pt idx="18">
                  <c:v>1.9057943148860174E-3</c:v>
                </c:pt>
                <c:pt idx="19">
                  <c:v>0</c:v>
                </c:pt>
                <c:pt idx="20">
                  <c:v>0</c:v>
                </c:pt>
                <c:pt idx="21">
                  <c:v>8.451007416907597E-3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4-4A9F-8466-7B6795116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17-4D84-9AF2-C941239DA2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0.10335452280731898</c:v>
                </c:pt>
                <c:pt idx="1">
                  <c:v>0.11190893364088006</c:v>
                </c:pt>
                <c:pt idx="2">
                  <c:v>8.3439774246249834E-2</c:v>
                </c:pt>
                <c:pt idx="3">
                  <c:v>5.928546541234489E-2</c:v>
                </c:pt>
                <c:pt idx="4">
                  <c:v>3.2307261352672041E-2</c:v>
                </c:pt>
                <c:pt idx="5">
                  <c:v>2.2600364596212567E-2</c:v>
                </c:pt>
                <c:pt idx="6">
                  <c:v>1.8955055398514324E-2</c:v>
                </c:pt>
                <c:pt idx="7">
                  <c:v>1.7402769386086987E-2</c:v>
                </c:pt>
                <c:pt idx="8">
                  <c:v>7.9255512913824655E-2</c:v>
                </c:pt>
                <c:pt idx="9">
                  <c:v>4.4573792187640182E-2</c:v>
                </c:pt>
                <c:pt idx="10">
                  <c:v>0.1955191343965681</c:v>
                </c:pt>
                <c:pt idx="11">
                  <c:v>5.6558155310907146E-2</c:v>
                </c:pt>
                <c:pt idx="12">
                  <c:v>4.6031248348465392E-2</c:v>
                </c:pt>
                <c:pt idx="13">
                  <c:v>1.3200042698930665E-2</c:v>
                </c:pt>
                <c:pt idx="14">
                  <c:v>8.4804430725088295E-3</c:v>
                </c:pt>
                <c:pt idx="15">
                  <c:v>5.3479117713166237E-3</c:v>
                </c:pt>
                <c:pt idx="16">
                  <c:v>3.0695457638012697E-2</c:v>
                </c:pt>
                <c:pt idx="17">
                  <c:v>7.2963314108917959E-2</c:v>
                </c:pt>
                <c:pt idx="18">
                  <c:v>4.1177529546698226E-2</c:v>
                </c:pt>
                <c:pt idx="19">
                  <c:v>1.0195544116955094E-2</c:v>
                </c:pt>
                <c:pt idx="20">
                  <c:v>2.3574237984847108E-2</c:v>
                </c:pt>
                <c:pt idx="21">
                  <c:v>3.8141805213748416E-2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200" b="1" dirty="0"/>
              <a:t>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STILLS</a:t>
            </a:r>
            <a:r>
              <a:rPr lang="en-IN" sz="1200" b="1" dirty="0"/>
              <a:t> – Orange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0.98861292185823924</c:v>
                </c:pt>
                <c:pt idx="1">
                  <c:v>0.95277547638773818</c:v>
                </c:pt>
                <c:pt idx="2">
                  <c:v>0.98709239130434789</c:v>
                </c:pt>
                <c:pt idx="3">
                  <c:v>0.9911630418773627</c:v>
                </c:pt>
                <c:pt idx="4">
                  <c:v>0.99782629697613745</c:v>
                </c:pt>
                <c:pt idx="5">
                  <c:v>0.99098151209980467</c:v>
                </c:pt>
                <c:pt idx="6">
                  <c:v>0.99463990286905291</c:v>
                </c:pt>
                <c:pt idx="7">
                  <c:v>0.99075165627397133</c:v>
                </c:pt>
                <c:pt idx="8">
                  <c:v>0.97854635660702038</c:v>
                </c:pt>
                <c:pt idx="9">
                  <c:v>0.99327677184484497</c:v>
                </c:pt>
                <c:pt idx="10">
                  <c:v>0.98318172629968015</c:v>
                </c:pt>
                <c:pt idx="11">
                  <c:v>0.97302538165467622</c:v>
                </c:pt>
                <c:pt idx="12">
                  <c:v>0.97858713148716236</c:v>
                </c:pt>
                <c:pt idx="13">
                  <c:v>1</c:v>
                </c:pt>
                <c:pt idx="14">
                  <c:v>0.98992585644448639</c:v>
                </c:pt>
                <c:pt idx="15">
                  <c:v>1</c:v>
                </c:pt>
                <c:pt idx="16">
                  <c:v>0.99954873672036093</c:v>
                </c:pt>
                <c:pt idx="17">
                  <c:v>1</c:v>
                </c:pt>
                <c:pt idx="18">
                  <c:v>0.99369874725598717</c:v>
                </c:pt>
                <c:pt idx="19">
                  <c:v>1</c:v>
                </c:pt>
                <c:pt idx="20">
                  <c:v>1</c:v>
                </c:pt>
                <c:pt idx="21">
                  <c:v>0.97486366893432297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4-458C-9031-B7D3FBF137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1.1387078141760872E-2</c:v>
                </c:pt>
                <c:pt idx="1">
                  <c:v>4.7224523612261808E-2</c:v>
                </c:pt>
                <c:pt idx="2">
                  <c:v>1.2907608695652174E-2</c:v>
                </c:pt>
                <c:pt idx="3">
                  <c:v>8.8369581226373419E-3</c:v>
                </c:pt>
                <c:pt idx="4">
                  <c:v>2.1737030238624284E-3</c:v>
                </c:pt>
                <c:pt idx="5">
                  <c:v>9.0184879001953995E-3</c:v>
                </c:pt>
                <c:pt idx="6">
                  <c:v>5.3600971309471475E-3</c:v>
                </c:pt>
                <c:pt idx="7">
                  <c:v>9.2483437260285802E-3</c:v>
                </c:pt>
                <c:pt idx="8">
                  <c:v>2.1453643392979598E-2</c:v>
                </c:pt>
                <c:pt idx="9">
                  <c:v>6.7232281551549396E-3</c:v>
                </c:pt>
                <c:pt idx="10">
                  <c:v>1.6818273700319891E-2</c:v>
                </c:pt>
                <c:pt idx="11">
                  <c:v>2.6974618345323727E-2</c:v>
                </c:pt>
                <c:pt idx="12">
                  <c:v>2.1412868512837725E-2</c:v>
                </c:pt>
                <c:pt idx="13">
                  <c:v>0</c:v>
                </c:pt>
                <c:pt idx="14">
                  <c:v>1.0074143555513627E-2</c:v>
                </c:pt>
                <c:pt idx="15">
                  <c:v>0</c:v>
                </c:pt>
                <c:pt idx="16">
                  <c:v>4.512632796391342E-4</c:v>
                </c:pt>
                <c:pt idx="17">
                  <c:v>0</c:v>
                </c:pt>
                <c:pt idx="18">
                  <c:v>6.3012527440129001E-3</c:v>
                </c:pt>
                <c:pt idx="19">
                  <c:v>0</c:v>
                </c:pt>
                <c:pt idx="20">
                  <c:v>0</c:v>
                </c:pt>
                <c:pt idx="21">
                  <c:v>2.5136331065676976E-2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45D4-458C-9031-B7D3FBF13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5D4-458C-9031-B7D3FBF1377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200" b="1" dirty="0"/>
              <a:t>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STILLS</a:t>
            </a:r>
            <a:r>
              <a:rPr lang="en-IN" sz="1200" b="1" dirty="0"/>
              <a:t>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Other Flavors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0.50705111656124946</c:v>
                </c:pt>
                <c:pt idx="1">
                  <c:v>0.39383115190071444</c:v>
                </c:pt>
                <c:pt idx="2">
                  <c:v>0.20272262630233928</c:v>
                </c:pt>
                <c:pt idx="3">
                  <c:v>0.26642984014209592</c:v>
                </c:pt>
                <c:pt idx="4">
                  <c:v>0.18446059250978197</c:v>
                </c:pt>
                <c:pt idx="5">
                  <c:v>0.87137546468401472</c:v>
                </c:pt>
                <c:pt idx="6">
                  <c:v>0.87930524030395729</c:v>
                </c:pt>
                <c:pt idx="7">
                  <c:v>0.80842905022914213</c:v>
                </c:pt>
                <c:pt idx="8">
                  <c:v>0.80143490216369817</c:v>
                </c:pt>
                <c:pt idx="9">
                  <c:v>0.88773298639280041</c:v>
                </c:pt>
                <c:pt idx="10">
                  <c:v>0.32403333360168451</c:v>
                </c:pt>
                <c:pt idx="11">
                  <c:v>0.43930522461323285</c:v>
                </c:pt>
                <c:pt idx="12">
                  <c:v>0.42796944956544641</c:v>
                </c:pt>
                <c:pt idx="13">
                  <c:v>0.86545416968068622</c:v>
                </c:pt>
                <c:pt idx="14">
                  <c:v>0.90430622009569372</c:v>
                </c:pt>
                <c:pt idx="15">
                  <c:v>0.95588235294117652</c:v>
                </c:pt>
                <c:pt idx="16">
                  <c:v>0.61250452259808386</c:v>
                </c:pt>
                <c:pt idx="17">
                  <c:v>0.38812633152231435</c:v>
                </c:pt>
                <c:pt idx="18">
                  <c:v>0.54918218721544709</c:v>
                </c:pt>
                <c:pt idx="19">
                  <c:v>0.83649534322180064</c:v>
                </c:pt>
                <c:pt idx="20">
                  <c:v>0.67567567567567566</c:v>
                </c:pt>
                <c:pt idx="21">
                  <c:v>0.57711893176417339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02F-49F1-B34A-9D355E7FDF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0.10468568478120562</c:v>
                </c:pt>
                <c:pt idx="1">
                  <c:v>7.9939510872399228E-2</c:v>
                </c:pt>
                <c:pt idx="2">
                  <c:v>0.10703754668763515</c:v>
                </c:pt>
                <c:pt idx="3">
                  <c:v>3.1971580817051516E-2</c:v>
                </c:pt>
                <c:pt idx="4">
                  <c:v>0.33202906651760761</c:v>
                </c:pt>
                <c:pt idx="5">
                  <c:v>3.1226765799256498E-2</c:v>
                </c:pt>
                <c:pt idx="6">
                  <c:v>4.9343728412118808E-2</c:v>
                </c:pt>
                <c:pt idx="7">
                  <c:v>0.10051296216861691</c:v>
                </c:pt>
                <c:pt idx="8">
                  <c:v>4.4575443007209968E-2</c:v>
                </c:pt>
                <c:pt idx="9">
                  <c:v>4.9911047651584696E-2</c:v>
                </c:pt>
                <c:pt idx="10">
                  <c:v>0.21702456551306426</c:v>
                </c:pt>
                <c:pt idx="11">
                  <c:v>0.14717621565818023</c:v>
                </c:pt>
                <c:pt idx="12">
                  <c:v>0</c:v>
                </c:pt>
                <c:pt idx="13">
                  <c:v>0</c:v>
                </c:pt>
                <c:pt idx="14">
                  <c:v>4.9607655502392344E-2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51-4BF4-92FD-3D167975A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0.38826319865754483</c:v>
                </c:pt>
                <c:pt idx="1">
                  <c:v>0.52622933722688647</c:v>
                </c:pt>
                <c:pt idx="2">
                  <c:v>0.69023982701002562</c:v>
                </c:pt>
                <c:pt idx="3">
                  <c:v>0.70159857904085265</c:v>
                </c:pt>
                <c:pt idx="4">
                  <c:v>0.48351034097261042</c:v>
                </c:pt>
                <c:pt idx="5">
                  <c:v>9.7397769516728613E-2</c:v>
                </c:pt>
                <c:pt idx="6">
                  <c:v>7.1351031283923796E-2</c:v>
                </c:pt>
                <c:pt idx="7">
                  <c:v>9.1057987602241069E-2</c:v>
                </c:pt>
                <c:pt idx="8">
                  <c:v>0.15398965482909185</c:v>
                </c:pt>
                <c:pt idx="9">
                  <c:v>6.2355965955614864E-2</c:v>
                </c:pt>
                <c:pt idx="10">
                  <c:v>0.45894210088525139</c:v>
                </c:pt>
                <c:pt idx="11">
                  <c:v>0.41351855972858703</c:v>
                </c:pt>
                <c:pt idx="12">
                  <c:v>0.57203055043455364</c:v>
                </c:pt>
                <c:pt idx="13">
                  <c:v>0.13454583031931383</c:v>
                </c:pt>
                <c:pt idx="14">
                  <c:v>4.6086124401913876E-2</c:v>
                </c:pt>
                <c:pt idx="15">
                  <c:v>4.4117647058823525E-2</c:v>
                </c:pt>
                <c:pt idx="16">
                  <c:v>0.38749547740191603</c:v>
                </c:pt>
                <c:pt idx="17">
                  <c:v>0.61187366847768576</c:v>
                </c:pt>
                <c:pt idx="18">
                  <c:v>0.45081781278455291</c:v>
                </c:pt>
                <c:pt idx="19">
                  <c:v>0.16350465677819939</c:v>
                </c:pt>
                <c:pt idx="20">
                  <c:v>0.32432432432432434</c:v>
                </c:pt>
                <c:pt idx="21">
                  <c:v>0.42288106823582661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Bangalore – STILLS – Mango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0.37018772077462003</c:v>
                </c:pt>
                <c:pt idx="1">
                  <c:v>0.50482441131652755</c:v>
                </c:pt>
                <c:pt idx="2">
                  <c:v>0.44311560870898509</c:v>
                </c:pt>
                <c:pt idx="3">
                  <c:v>0.36701986520670077</c:v>
                </c:pt>
                <c:pt idx="4">
                  <c:v>0.40318539661565528</c:v>
                </c:pt>
                <c:pt idx="5">
                  <c:v>0.38172977568278343</c:v>
                </c:pt>
                <c:pt idx="6">
                  <c:v>0.39723002561443982</c:v>
                </c:pt>
                <c:pt idx="7">
                  <c:v>0.366417801351547</c:v>
                </c:pt>
                <c:pt idx="8">
                  <c:v>0.45689282859279762</c:v>
                </c:pt>
                <c:pt idx="9">
                  <c:v>0.60989526228470747</c:v>
                </c:pt>
                <c:pt idx="10">
                  <c:v>0.70967672912969515</c:v>
                </c:pt>
                <c:pt idx="11">
                  <c:v>0.56670500579558625</c:v>
                </c:pt>
                <c:pt idx="12">
                  <c:v>0.55776473989519226</c:v>
                </c:pt>
                <c:pt idx="13">
                  <c:v>0.50293824522009489</c:v>
                </c:pt>
                <c:pt idx="14">
                  <c:v>0.57674505754412531</c:v>
                </c:pt>
                <c:pt idx="15">
                  <c:v>0.47278054701899264</c:v>
                </c:pt>
                <c:pt idx="16">
                  <c:v>0.44340639349157557</c:v>
                </c:pt>
                <c:pt idx="17">
                  <c:v>0.42724062392500012</c:v>
                </c:pt>
                <c:pt idx="18">
                  <c:v>0.43471073565753487</c:v>
                </c:pt>
                <c:pt idx="19">
                  <c:v>0.40215011637677595</c:v>
                </c:pt>
                <c:pt idx="20">
                  <c:v>0.4394550765957036</c:v>
                </c:pt>
                <c:pt idx="21">
                  <c:v>0.42819999537704434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9-4C29-AC12-6130BFFEAE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9.760764081615951E-2</c:v>
                </c:pt>
                <c:pt idx="1">
                  <c:v>3.4219831708622514E-2</c:v>
                </c:pt>
                <c:pt idx="2">
                  <c:v>6.2557497700092016E-2</c:v>
                </c:pt>
                <c:pt idx="3">
                  <c:v>1.5283649678937222E-2</c:v>
                </c:pt>
                <c:pt idx="4">
                  <c:v>2.0644576994027844E-2</c:v>
                </c:pt>
                <c:pt idx="5">
                  <c:v>3.4025994671126977E-2</c:v>
                </c:pt>
                <c:pt idx="6">
                  <c:v>3.6091841747455763E-2</c:v>
                </c:pt>
                <c:pt idx="7">
                  <c:v>4.5744441363794262E-2</c:v>
                </c:pt>
                <c:pt idx="8">
                  <c:v>3.7603903503962359E-2</c:v>
                </c:pt>
                <c:pt idx="9">
                  <c:v>2.6394185043779619E-2</c:v>
                </c:pt>
                <c:pt idx="10">
                  <c:v>4.5689131263175448E-2</c:v>
                </c:pt>
                <c:pt idx="11">
                  <c:v>1.6798090400024293E-2</c:v>
                </c:pt>
                <c:pt idx="12">
                  <c:v>0</c:v>
                </c:pt>
                <c:pt idx="13">
                  <c:v>8.5375822289321876E-3</c:v>
                </c:pt>
                <c:pt idx="14">
                  <c:v>1.5275853727651898E-2</c:v>
                </c:pt>
                <c:pt idx="15">
                  <c:v>1.6020108256964243E-2</c:v>
                </c:pt>
                <c:pt idx="16">
                  <c:v>3.1543474911906948E-2</c:v>
                </c:pt>
                <c:pt idx="17">
                  <c:v>2.1260747833936642E-2</c:v>
                </c:pt>
                <c:pt idx="18">
                  <c:v>1.4132667823690364E-2</c:v>
                </c:pt>
                <c:pt idx="19">
                  <c:v>4.337755229747102E-2</c:v>
                </c:pt>
                <c:pt idx="20">
                  <c:v>2.6225842784211688E-2</c:v>
                </c:pt>
                <c:pt idx="21">
                  <c:v>9.5344658635305932E-3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9-4C29-AC12-6130BFFEA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0.5322046384092205</c:v>
                </c:pt>
                <c:pt idx="1">
                  <c:v>0.46095575697484981</c:v>
                </c:pt>
                <c:pt idx="2">
                  <c:v>0.49432689359092302</c:v>
                </c:pt>
                <c:pt idx="3">
                  <c:v>0.61769648511436204</c:v>
                </c:pt>
                <c:pt idx="4">
                  <c:v>0.57617002639031689</c:v>
                </c:pt>
                <c:pt idx="5">
                  <c:v>0.58424422964608957</c:v>
                </c:pt>
                <c:pt idx="6">
                  <c:v>0.5666781326381044</c:v>
                </c:pt>
                <c:pt idx="7">
                  <c:v>0.5878377572846587</c:v>
                </c:pt>
                <c:pt idx="8">
                  <c:v>0.50550326790324007</c:v>
                </c:pt>
                <c:pt idx="9">
                  <c:v>0.36371055267151287</c:v>
                </c:pt>
                <c:pt idx="10">
                  <c:v>0.24463413960712938</c:v>
                </c:pt>
                <c:pt idx="11">
                  <c:v>0.41649690380438942</c:v>
                </c:pt>
                <c:pt idx="12">
                  <c:v>0.44223526010480768</c:v>
                </c:pt>
                <c:pt idx="13">
                  <c:v>0.48852417255097286</c:v>
                </c:pt>
                <c:pt idx="14">
                  <c:v>0.40797908872822281</c:v>
                </c:pt>
                <c:pt idx="15">
                  <c:v>0.51119934472404305</c:v>
                </c:pt>
                <c:pt idx="16">
                  <c:v>0.52505013159651759</c:v>
                </c:pt>
                <c:pt idx="17">
                  <c:v>0.55149862824106333</c:v>
                </c:pt>
                <c:pt idx="18">
                  <c:v>0.5511565965187748</c:v>
                </c:pt>
                <c:pt idx="19">
                  <c:v>0.55447233132575291</c:v>
                </c:pt>
                <c:pt idx="20">
                  <c:v>0.53431908062008471</c:v>
                </c:pt>
                <c:pt idx="21">
                  <c:v>0.56226553875942509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39-4C29-AC12-6130BFFEA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Bangalore – Sales Contri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 to Mango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0.37018772077461998</c:v>
                </c:pt>
                <c:pt idx="1">
                  <c:v>0.50482441131652755</c:v>
                </c:pt>
                <c:pt idx="2">
                  <c:v>0.44311560870898498</c:v>
                </c:pt>
                <c:pt idx="3">
                  <c:v>0.36701986520670077</c:v>
                </c:pt>
                <c:pt idx="4">
                  <c:v>0.40318539661565533</c:v>
                </c:pt>
                <c:pt idx="5">
                  <c:v>0.38172977568278343</c:v>
                </c:pt>
                <c:pt idx="6">
                  <c:v>0.39723002561443982</c:v>
                </c:pt>
                <c:pt idx="7">
                  <c:v>0.36641780135154706</c:v>
                </c:pt>
                <c:pt idx="8">
                  <c:v>0.45689282859279756</c:v>
                </c:pt>
                <c:pt idx="9">
                  <c:v>0.60989526228470747</c:v>
                </c:pt>
                <c:pt idx="10">
                  <c:v>0.70967672912969515</c:v>
                </c:pt>
                <c:pt idx="11">
                  <c:v>0.56670500579558625</c:v>
                </c:pt>
                <c:pt idx="12">
                  <c:v>0.55776473989519237</c:v>
                </c:pt>
                <c:pt idx="13">
                  <c:v>0.50293824522009489</c:v>
                </c:pt>
                <c:pt idx="14">
                  <c:v>0.57674505754412519</c:v>
                </c:pt>
                <c:pt idx="15">
                  <c:v>0.47278054701899264</c:v>
                </c:pt>
                <c:pt idx="16">
                  <c:v>0.44340639349157546</c:v>
                </c:pt>
                <c:pt idx="17">
                  <c:v>0.42724062392500006</c:v>
                </c:pt>
                <c:pt idx="18">
                  <c:v>0.43471073565753482</c:v>
                </c:pt>
                <c:pt idx="19">
                  <c:v>0.40215011637677595</c:v>
                </c:pt>
                <c:pt idx="20">
                  <c:v>0.43945507659570365</c:v>
                </c:pt>
                <c:pt idx="21">
                  <c:v>0.42819999537704434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0.29573887398229448</c:v>
                </c:pt>
                <c:pt idx="1">
                  <c:v>0.21128552501118719</c:v>
                </c:pt>
                <c:pt idx="2">
                  <c:v>0.15377911199341501</c:v>
                </c:pt>
                <c:pt idx="3">
                  <c:v>0.21439564132953598</c:v>
                </c:pt>
                <c:pt idx="4">
                  <c:v>0.19486520895117979</c:v>
                </c:pt>
                <c:pt idx="5">
                  <c:v>0.10243047755963879</c:v>
                </c:pt>
                <c:pt idx="6">
                  <c:v>1.1157730256311248E-2</c:v>
                </c:pt>
                <c:pt idx="7">
                  <c:v>2.4434918989355951E-2</c:v>
                </c:pt>
                <c:pt idx="8">
                  <c:v>2.549853730748132E-2</c:v>
                </c:pt>
                <c:pt idx="9">
                  <c:v>1.5652365549218148E-2</c:v>
                </c:pt>
                <c:pt idx="10">
                  <c:v>1.6552165858900039E-2</c:v>
                </c:pt>
                <c:pt idx="11">
                  <c:v>1.5155280356863626E-2</c:v>
                </c:pt>
                <c:pt idx="12">
                  <c:v>4.4737170623792063E-3</c:v>
                </c:pt>
                <c:pt idx="13">
                  <c:v>0</c:v>
                </c:pt>
                <c:pt idx="14">
                  <c:v>0</c:v>
                </c:pt>
                <c:pt idx="15">
                  <c:v>0.13821269868753469</c:v>
                </c:pt>
                <c:pt idx="16">
                  <c:v>0.19119208262931348</c:v>
                </c:pt>
                <c:pt idx="17">
                  <c:v>0.23271899656065778</c:v>
                </c:pt>
                <c:pt idx="18">
                  <c:v>0.21596911800474392</c:v>
                </c:pt>
                <c:pt idx="19">
                  <c:v>0.21818908805627923</c:v>
                </c:pt>
                <c:pt idx="20">
                  <c:v>0.22568400925656765</c:v>
                </c:pt>
                <c:pt idx="21">
                  <c:v>0.21854632990724038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0.16968071687511016</c:v>
                </c:pt>
                <c:pt idx="6">
                  <c:v>0.28368718933988629</c:v>
                </c:pt>
                <c:pt idx="7">
                  <c:v>0.21877776304423346</c:v>
                </c:pt>
                <c:pt idx="8">
                  <c:v>0.21470061549951611</c:v>
                </c:pt>
                <c:pt idx="9">
                  <c:v>0.13509548702646329</c:v>
                </c:pt>
                <c:pt idx="10">
                  <c:v>9.9981487407038161E-2</c:v>
                </c:pt>
                <c:pt idx="11">
                  <c:v>0.29371751324095352</c:v>
                </c:pt>
                <c:pt idx="12">
                  <c:v>0.23611284495890253</c:v>
                </c:pt>
                <c:pt idx="13">
                  <c:v>0.15935475143097008</c:v>
                </c:pt>
                <c:pt idx="14">
                  <c:v>0.21308561041905641</c:v>
                </c:pt>
                <c:pt idx="15">
                  <c:v>0.19355013145750594</c:v>
                </c:pt>
                <c:pt idx="16">
                  <c:v>0.1544986526297483</c:v>
                </c:pt>
                <c:pt idx="17">
                  <c:v>0.17094790488097703</c:v>
                </c:pt>
                <c:pt idx="18">
                  <c:v>0.16442375671898657</c:v>
                </c:pt>
                <c:pt idx="19">
                  <c:v>0.17351020918988408</c:v>
                </c:pt>
                <c:pt idx="20">
                  <c:v>0.16952290268172873</c:v>
                </c:pt>
                <c:pt idx="21">
                  <c:v>0.1661308445918209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0.18909434126352784</c:v>
                </c:pt>
                <c:pt idx="1">
                  <c:v>0.16821533340937736</c:v>
                </c:pt>
                <c:pt idx="2">
                  <c:v>0.11700640746299971</c:v>
                </c:pt>
                <c:pt idx="3">
                  <c:v>0.13628982328280059</c:v>
                </c:pt>
                <c:pt idx="4">
                  <c:v>0.15058441004094028</c:v>
                </c:pt>
                <c:pt idx="5">
                  <c:v>7.5184799925354318E-2</c:v>
                </c:pt>
                <c:pt idx="6">
                  <c:v>0.2172493574123405</c:v>
                </c:pt>
                <c:pt idx="7">
                  <c:v>0.2556763848979276</c:v>
                </c:pt>
                <c:pt idx="8">
                  <c:v>0.15815874620824025</c:v>
                </c:pt>
                <c:pt idx="9">
                  <c:v>0.11273865754033642</c:v>
                </c:pt>
                <c:pt idx="10">
                  <c:v>5.011013506953288E-2</c:v>
                </c:pt>
                <c:pt idx="11">
                  <c:v>5.6295084415191862E-2</c:v>
                </c:pt>
                <c:pt idx="12">
                  <c:v>0.17724208610987949</c:v>
                </c:pt>
                <c:pt idx="13">
                  <c:v>0.28740369056371151</c:v>
                </c:pt>
                <c:pt idx="14">
                  <c:v>0.16949130456280243</c:v>
                </c:pt>
                <c:pt idx="15">
                  <c:v>0.14090710715510424</c:v>
                </c:pt>
                <c:pt idx="16">
                  <c:v>0.13877635171851191</c:v>
                </c:pt>
                <c:pt idx="17">
                  <c:v>0.11997581471071969</c:v>
                </c:pt>
                <c:pt idx="18">
                  <c:v>0.14978250681537303</c:v>
                </c:pt>
                <c:pt idx="19">
                  <c:v>0.12223912132161958</c:v>
                </c:pt>
                <c:pt idx="20">
                  <c:v>0.10521940158813828</c:v>
                </c:pt>
                <c:pt idx="21">
                  <c:v>0.12760464927882453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5F-4C63-B9F4-01568375F8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9.7607640816159497E-2</c:v>
                </c:pt>
                <c:pt idx="1">
                  <c:v>3.4219831708622514E-2</c:v>
                </c:pt>
                <c:pt idx="2">
                  <c:v>6.2557497700092002E-2</c:v>
                </c:pt>
                <c:pt idx="3">
                  <c:v>1.5283649678937222E-2</c:v>
                </c:pt>
                <c:pt idx="4">
                  <c:v>2.0644576994027847E-2</c:v>
                </c:pt>
                <c:pt idx="5">
                  <c:v>3.4025994671126984E-2</c:v>
                </c:pt>
                <c:pt idx="6">
                  <c:v>3.6091841747455763E-2</c:v>
                </c:pt>
                <c:pt idx="7">
                  <c:v>4.5744441363794269E-2</c:v>
                </c:pt>
                <c:pt idx="8">
                  <c:v>3.7603903503962352E-2</c:v>
                </c:pt>
                <c:pt idx="9">
                  <c:v>2.6394185043779623E-2</c:v>
                </c:pt>
                <c:pt idx="10">
                  <c:v>4.5689131263175448E-2</c:v>
                </c:pt>
                <c:pt idx="11">
                  <c:v>1.6798090400024293E-2</c:v>
                </c:pt>
                <c:pt idx="12">
                  <c:v>0</c:v>
                </c:pt>
                <c:pt idx="13">
                  <c:v>8.5375822289321876E-3</c:v>
                </c:pt>
                <c:pt idx="14">
                  <c:v>1.5275853727651894E-2</c:v>
                </c:pt>
                <c:pt idx="15">
                  <c:v>1.6020108256964243E-2</c:v>
                </c:pt>
                <c:pt idx="16">
                  <c:v>3.1543474911906941E-2</c:v>
                </c:pt>
                <c:pt idx="17">
                  <c:v>2.1260747833936638E-2</c:v>
                </c:pt>
                <c:pt idx="18">
                  <c:v>1.4132667823690362E-2</c:v>
                </c:pt>
                <c:pt idx="19">
                  <c:v>4.337755229747102E-2</c:v>
                </c:pt>
                <c:pt idx="20">
                  <c:v>2.6225842784211691E-2</c:v>
                </c:pt>
                <c:pt idx="21">
                  <c:v>9.5344658635305932E-3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5F-4C63-B9F4-01568375F8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1.5295956291421218E-2</c:v>
                </c:pt>
                <c:pt idx="1">
                  <c:v>4.082981629507438E-2</c:v>
                </c:pt>
                <c:pt idx="2">
                  <c:v>0.15875659710453685</c:v>
                </c:pt>
                <c:pt idx="3">
                  <c:v>0.18369390246059686</c:v>
                </c:pt>
                <c:pt idx="4">
                  <c:v>0.15901001050416269</c:v>
                </c:pt>
                <c:pt idx="5">
                  <c:v>0.14073823207207459</c:v>
                </c:pt>
                <c:pt idx="6">
                  <c:v>6.8788660643172251E-3</c:v>
                </c:pt>
                <c:pt idx="7">
                  <c:v>1.9621710894969058E-2</c:v>
                </c:pt>
                <c:pt idx="8">
                  <c:v>1.8673171260529246E-2</c:v>
                </c:pt>
                <c:pt idx="9">
                  <c:v>6.0029401317701226E-3</c:v>
                </c:pt>
                <c:pt idx="10">
                  <c:v>1.4885218934601926E-2</c:v>
                </c:pt>
                <c:pt idx="11">
                  <c:v>1.0383180616696221E-2</c:v>
                </c:pt>
                <c:pt idx="12">
                  <c:v>4.27488519294013E-3</c:v>
                </c:pt>
                <c:pt idx="13">
                  <c:v>1.3122094056260882E-3</c:v>
                </c:pt>
                <c:pt idx="14">
                  <c:v>1.9426734051866223E-3</c:v>
                </c:pt>
                <c:pt idx="15">
                  <c:v>2.4812844145059489E-2</c:v>
                </c:pt>
                <c:pt idx="16">
                  <c:v>2.3845690584054273E-2</c:v>
                </c:pt>
                <c:pt idx="17">
                  <c:v>1.8231114082804943E-2</c:v>
                </c:pt>
                <c:pt idx="18">
                  <c:v>7.5803357811557734E-3</c:v>
                </c:pt>
                <c:pt idx="19">
                  <c:v>3.6147960247892518E-3</c:v>
                </c:pt>
                <c:pt idx="20">
                  <c:v>1.9492180447724908E-3</c:v>
                </c:pt>
                <c:pt idx="21">
                  <c:v>1.8057700499110967E-2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6D-4A1C-89DC-7A3BE038B05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3.2075466871976939E-2</c:v>
                </c:pt>
                <c:pt idx="1">
                  <c:v>4.062508225921084E-2</c:v>
                </c:pt>
                <c:pt idx="2">
                  <c:v>6.4784777029971416E-2</c:v>
                </c:pt>
                <c:pt idx="3">
                  <c:v>8.3317118041428606E-2</c:v>
                </c:pt>
                <c:pt idx="4">
                  <c:v>7.1710396894034148E-2</c:v>
                </c:pt>
                <c:pt idx="5">
                  <c:v>9.6210003213911752E-2</c:v>
                </c:pt>
                <c:pt idx="6">
                  <c:v>4.7704989565249115E-2</c:v>
                </c:pt>
                <c:pt idx="7">
                  <c:v>6.9326979458172677E-2</c:v>
                </c:pt>
                <c:pt idx="8">
                  <c:v>8.8472197627473062E-2</c:v>
                </c:pt>
                <c:pt idx="9">
                  <c:v>9.4221102423724931E-2</c:v>
                </c:pt>
                <c:pt idx="10">
                  <c:v>6.3105132337056377E-2</c:v>
                </c:pt>
                <c:pt idx="11">
                  <c:v>4.0945845174684178E-2</c:v>
                </c:pt>
                <c:pt idx="12">
                  <c:v>2.0131726780706429E-2</c:v>
                </c:pt>
                <c:pt idx="13">
                  <c:v>4.0453521150665153E-2</c:v>
                </c:pt>
                <c:pt idx="14">
                  <c:v>2.3459500341177365E-2</c:v>
                </c:pt>
                <c:pt idx="15">
                  <c:v>1.3716563278838667E-2</c:v>
                </c:pt>
                <c:pt idx="16">
                  <c:v>1.67373540348894E-2</c:v>
                </c:pt>
                <c:pt idx="17">
                  <c:v>9.6247980059037501E-3</c:v>
                </c:pt>
                <c:pt idx="18">
                  <c:v>1.3400879198515455E-2</c:v>
                </c:pt>
                <c:pt idx="19">
                  <c:v>3.6919116733180893E-2</c:v>
                </c:pt>
                <c:pt idx="20">
                  <c:v>3.1943549048877661E-2</c:v>
                </c:pt>
                <c:pt idx="21">
                  <c:v>3.1926014482428197E-2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0-4D55-A54B-6D5585671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0.8"/>
          <c:min val="0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8581467860064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1016.3494878265979</c:v>
                </c:pt>
                <c:pt idx="1">
                  <c:v>1212.1178685746465</c:v>
                </c:pt>
                <c:pt idx="2">
                  <c:v>964.02426614012847</c:v>
                </c:pt>
                <c:pt idx="3">
                  <c:v>728.52214437717657</c:v>
                </c:pt>
                <c:pt idx="4">
                  <c:v>762.82743332341249</c:v>
                </c:pt>
                <c:pt idx="5">
                  <c:v>775.71386223156856</c:v>
                </c:pt>
                <c:pt idx="6">
                  <c:v>735.03844436911083</c:v>
                </c:pt>
                <c:pt idx="7">
                  <c:v>543.39029317229972</c:v>
                </c:pt>
                <c:pt idx="8">
                  <c:v>747.44980273188435</c:v>
                </c:pt>
                <c:pt idx="9">
                  <c:v>837.32337992886414</c:v>
                </c:pt>
                <c:pt idx="10">
                  <c:v>722.62584534278096</c:v>
                </c:pt>
                <c:pt idx="11">
                  <c:v>898.0813831259951</c:v>
                </c:pt>
                <c:pt idx="12">
                  <c:v>787.99155874636733</c:v>
                </c:pt>
                <c:pt idx="13">
                  <c:v>1407.4075739202417</c:v>
                </c:pt>
                <c:pt idx="14">
                  <c:v>1391.5431537004517</c:v>
                </c:pt>
                <c:pt idx="15">
                  <c:v>1268.3586877956279</c:v>
                </c:pt>
                <c:pt idx="16">
                  <c:v>1451.1298129455251</c:v>
                </c:pt>
                <c:pt idx="17">
                  <c:v>1253.1512264734142</c:v>
                </c:pt>
                <c:pt idx="18">
                  <c:v>1334.9383297489453</c:v>
                </c:pt>
                <c:pt idx="19">
                  <c:v>1171.9043743740563</c:v>
                </c:pt>
                <c:pt idx="20">
                  <c:v>1306.1844967874038</c:v>
                </c:pt>
                <c:pt idx="21">
                  <c:v>1248.9411922166423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811.95035986976234</c:v>
                </c:pt>
                <c:pt idx="1">
                  <c:v>507.31096693471403</c:v>
                </c:pt>
                <c:pt idx="2">
                  <c:v>334.55557121774336</c:v>
                </c:pt>
                <c:pt idx="3">
                  <c:v>425.56816993692786</c:v>
                </c:pt>
                <c:pt idx="4">
                  <c:v>368.68529573743757</c:v>
                </c:pt>
                <c:pt idx="5">
                  <c:v>208.14918410776471</c:v>
                </c:pt>
                <c:pt idx="6">
                  <c:v>20.646376561296503</c:v>
                </c:pt>
                <c:pt idx="7">
                  <c:v>36.236497638193867</c:v>
                </c:pt>
                <c:pt idx="8">
                  <c:v>41.714107746292932</c:v>
                </c:pt>
                <c:pt idx="9">
                  <c:v>21.489085808696359</c:v>
                </c:pt>
                <c:pt idx="10">
                  <c:v>16.854184947997148</c:v>
                </c:pt>
                <c:pt idx="11">
                  <c:v>24.017213550895931</c:v>
                </c:pt>
                <c:pt idx="12">
                  <c:v>6.3203193554989294</c:v>
                </c:pt>
                <c:pt idx="13">
                  <c:v>0</c:v>
                </c:pt>
                <c:pt idx="14">
                  <c:v>0</c:v>
                </c:pt>
                <c:pt idx="15">
                  <c:v>370.79206885593726</c:v>
                </c:pt>
                <c:pt idx="16">
                  <c:v>625.71161619439386</c:v>
                </c:pt>
                <c:pt idx="17">
                  <c:v>682.59449039388426</c:v>
                </c:pt>
                <c:pt idx="18">
                  <c:v>663.21217770368753</c:v>
                </c:pt>
                <c:pt idx="19">
                  <c:v>635.82412716319232</c:v>
                </c:pt>
                <c:pt idx="20">
                  <c:v>670.79656093028632</c:v>
                </c:pt>
                <c:pt idx="21">
                  <c:v>637.4393198873754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344.80853372777494</c:v>
                </c:pt>
                <c:pt idx="6">
                  <c:v>524.93763535949438</c:v>
                </c:pt>
                <c:pt idx="7">
                  <c:v>324.44306024894502</c:v>
                </c:pt>
                <c:pt idx="8">
                  <c:v>351.2375827736011</c:v>
                </c:pt>
                <c:pt idx="9">
                  <c:v>185.47218974350537</c:v>
                </c:pt>
                <c:pt idx="10">
                  <c:v>101.8057995853149</c:v>
                </c:pt>
                <c:pt idx="11">
                  <c:v>465.46656168925938</c:v>
                </c:pt>
                <c:pt idx="12">
                  <c:v>333.57241042911016</c:v>
                </c:pt>
                <c:pt idx="13">
                  <c:v>445.93364341575784</c:v>
                </c:pt>
                <c:pt idx="14">
                  <c:v>514.12286668452953</c:v>
                </c:pt>
                <c:pt idx="15">
                  <c:v>519.24934793954537</c:v>
                </c:pt>
                <c:pt idx="16">
                  <c:v>505.62554843991433</c:v>
                </c:pt>
                <c:pt idx="17">
                  <c:v>501.41200220291501</c:v>
                </c:pt>
                <c:pt idx="18">
                  <c:v>504.92329073374788</c:v>
                </c:pt>
                <c:pt idx="19">
                  <c:v>505.62554843991438</c:v>
                </c:pt>
                <c:pt idx="20">
                  <c:v>503.86990417449795</c:v>
                </c:pt>
                <c:pt idx="21">
                  <c:v>484.55781725491784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519.15805443774377</c:v>
                </c:pt>
                <c:pt idx="1">
                  <c:v>403.89649712462824</c:v>
                </c:pt>
                <c:pt idx="2">
                  <c:v>254.55437333125022</c:v>
                </c:pt>
                <c:pt idx="3">
                  <c:v>270.5307361465392</c:v>
                </c:pt>
                <c:pt idx="4">
                  <c:v>284.90595139176844</c:v>
                </c:pt>
                <c:pt idx="5">
                  <c:v>152.78318655359413</c:v>
                </c:pt>
                <c:pt idx="6">
                  <c:v>402.00040131797857</c:v>
                </c:pt>
                <c:pt idx="7">
                  <c:v>379.16298071344244</c:v>
                </c:pt>
                <c:pt idx="8">
                  <c:v>258.73840921900364</c:v>
                </c:pt>
                <c:pt idx="9">
                  <c:v>154.77856546498404</c:v>
                </c:pt>
                <c:pt idx="10">
                  <c:v>51.024469633193377</c:v>
                </c:pt>
                <c:pt idx="11">
                  <c:v>89.213200444230011</c:v>
                </c:pt>
                <c:pt idx="12">
                  <c:v>250.40175134668038</c:v>
                </c:pt>
                <c:pt idx="13">
                  <c:v>804.26202365060374</c:v>
                </c:pt>
                <c:pt idx="14">
                  <c:v>408.94059063190372</c:v>
                </c:pt>
                <c:pt idx="15">
                  <c:v>378.02053121518628</c:v>
                </c:pt>
                <c:pt idx="16">
                  <c:v>454.17139731516477</c:v>
                </c:pt>
                <c:pt idx="17">
                  <c:v>351.90436239574046</c:v>
                </c:pt>
                <c:pt idx="18">
                  <c:v>459.96197717841744</c:v>
                </c:pt>
                <c:pt idx="19">
                  <c:v>356.21663444262964</c:v>
                </c:pt>
                <c:pt idx="20">
                  <c:v>312.74175321932734</c:v>
                </c:pt>
                <c:pt idx="21">
                  <c:v>372.18753975546036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3C-4FC8-83E7-FE56025B8E2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267.98154067315465</c:v>
                </c:pt>
                <c:pt idx="1">
                  <c:v>82.164151621486084</c:v>
                </c:pt>
                <c:pt idx="2">
                  <c:v>136.09754345507696</c:v>
                </c:pt>
                <c:pt idx="3">
                  <c:v>30.337532906394863</c:v>
                </c:pt>
                <c:pt idx="4">
                  <c:v>39.059573616983386</c:v>
                </c:pt>
                <c:pt idx="5">
                  <c:v>69.144293749158294</c:v>
                </c:pt>
                <c:pt idx="6">
                  <c:v>66.784707856438672</c:v>
                </c:pt>
                <c:pt idx="7">
                  <c:v>67.838094415688502</c:v>
                </c:pt>
                <c:pt idx="8">
                  <c:v>61.517775060189585</c:v>
                </c:pt>
                <c:pt idx="9">
                  <c:v>36.23649763819386</c:v>
                </c:pt>
                <c:pt idx="10">
                  <c:v>46.522797982284771</c:v>
                </c:pt>
                <c:pt idx="11">
                  <c:v>26.620644084747941</c:v>
                </c:pt>
                <c:pt idx="12">
                  <c:v>0</c:v>
                </c:pt>
                <c:pt idx="13">
                  <c:v>23.891318678116562</c:v>
                </c:pt>
                <c:pt idx="14">
                  <c:v>36.856856237588481</c:v>
                </c:pt>
                <c:pt idx="15">
                  <c:v>42.978171617392718</c:v>
                </c:pt>
                <c:pt idx="16">
                  <c:v>103.2318828064825</c:v>
                </c:pt>
                <c:pt idx="17">
                  <c:v>62.360484307589431</c:v>
                </c:pt>
                <c:pt idx="18">
                  <c:v>43.399526241092651</c:v>
                </c:pt>
                <c:pt idx="19">
                  <c:v>126.40638710997858</c:v>
                </c:pt>
                <c:pt idx="20">
                  <c:v>77.950605384486792</c:v>
                </c:pt>
                <c:pt idx="21">
                  <c:v>27.80940516419529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3C-4FC8-83E7-FE56025B8E2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41.995010828759547</c:v>
                </c:pt>
                <c:pt idx="1">
                  <c:v>98.035175780850068</c:v>
                </c:pt>
                <c:pt idx="2">
                  <c:v>345.38438504683143</c:v>
                </c:pt>
                <c:pt idx="3">
                  <c:v>364.62624619579486</c:v>
                </c:pt>
                <c:pt idx="4">
                  <c:v>300.84720132174903</c:v>
                </c:pt>
                <c:pt idx="5">
                  <c:v>285.99445083632656</c:v>
                </c:pt>
                <c:pt idx="6">
                  <c:v>12.72872311985522</c:v>
                </c:pt>
                <c:pt idx="7">
                  <c:v>29.098606007762747</c:v>
                </c:pt>
                <c:pt idx="8">
                  <c:v>30.548210218244822</c:v>
                </c:pt>
                <c:pt idx="9">
                  <c:v>8.2414185376930931</c:v>
                </c:pt>
                <c:pt idx="10">
                  <c:v>15.156822077173279</c:v>
                </c:pt>
                <c:pt idx="11">
                  <c:v>16.454665326978116</c:v>
                </c:pt>
                <c:pt idx="12">
                  <c:v>6.0394162730323107</c:v>
                </c:pt>
                <c:pt idx="13">
                  <c:v>3.6720481562091902</c:v>
                </c:pt>
                <c:pt idx="14">
                  <c:v>4.6871903651407791</c:v>
                </c:pt>
                <c:pt idx="15">
                  <c:v>66.567007967527061</c:v>
                </c:pt>
                <c:pt idx="16">
                  <c:v>78.039453252613043</c:v>
                </c:pt>
                <c:pt idx="17">
                  <c:v>53.474182213661202</c:v>
                </c:pt>
                <c:pt idx="18">
                  <c:v>23.278193880641183</c:v>
                </c:pt>
                <c:pt idx="19">
                  <c:v>10.533865592498216</c:v>
                </c:pt>
                <c:pt idx="20">
                  <c:v>5.7936260758740188</c:v>
                </c:pt>
                <c:pt idx="21">
                  <c:v>52.669327962491082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7F-4CA4-95AC-23B6C1EF30A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88.063116353285082</c:v>
                </c:pt>
                <c:pt idx="1">
                  <c:v>97.543595386533497</c:v>
                </c:pt>
                <c:pt idx="2">
                  <c:v>140.94312162762611</c:v>
                </c:pt>
                <c:pt idx="3">
                  <c:v>165.38168980222198</c:v>
                </c:pt>
                <c:pt idx="4">
                  <c:v>135.676188831377</c:v>
                </c:pt>
                <c:pt idx="5">
                  <c:v>195.50854539676689</c:v>
                </c:pt>
                <c:pt idx="6">
                  <c:v>88.273793665135045</c:v>
                </c:pt>
                <c:pt idx="7">
                  <c:v>102.81052818278258</c:v>
                </c:pt>
                <c:pt idx="8">
                  <c:v>144.73531324092548</c:v>
                </c:pt>
                <c:pt idx="9">
                  <c:v>129.35586947587808</c:v>
                </c:pt>
                <c:pt idx="10">
                  <c:v>64.256580114239114</c:v>
                </c:pt>
                <c:pt idx="11">
                  <c:v>64.888612049789003</c:v>
                </c:pt>
                <c:pt idx="12">
                  <c:v>28.441437099745183</c:v>
                </c:pt>
                <c:pt idx="13">
                  <c:v>113.20394223404749</c:v>
                </c:pt>
                <c:pt idx="14">
                  <c:v>56.601971117023744</c:v>
                </c:pt>
                <c:pt idx="15">
                  <c:v>36.798303803127098</c:v>
                </c:pt>
                <c:pt idx="16">
                  <c:v>54.776101080990728</c:v>
                </c:pt>
                <c:pt idx="17">
                  <c:v>28.23075978789522</c:v>
                </c:pt>
                <c:pt idx="18">
                  <c:v>41.152301581359694</c:v>
                </c:pt>
                <c:pt idx="19">
                  <c:v>107.58588058471511</c:v>
                </c:pt>
                <c:pt idx="20">
                  <c:v>94.945241873717237</c:v>
                </c:pt>
                <c:pt idx="21">
                  <c:v>93.119371837684227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BA-42B7-9D83-7D267B19C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03909684461471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1034.0463820219948</c:v>
                </c:pt>
                <c:pt idx="1">
                  <c:v>1205.9380007603809</c:v>
                </c:pt>
                <c:pt idx="2">
                  <c:v>899.69746025527252</c:v>
                </c:pt>
                <c:pt idx="3">
                  <c:v>703.6622215788808</c:v>
                </c:pt>
                <c:pt idx="4">
                  <c:v>801.59205870380595</c:v>
                </c:pt>
                <c:pt idx="5">
                  <c:v>757.17425878877191</c:v>
                </c:pt>
                <c:pt idx="6">
                  <c:v>705.60454496254533</c:v>
                </c:pt>
                <c:pt idx="7">
                  <c:v>607.11620364247369</c:v>
                </c:pt>
                <c:pt idx="8">
                  <c:v>836.67224869151732</c:v>
                </c:pt>
                <c:pt idx="9">
                  <c:v>854.42495199603763</c:v>
                </c:pt>
                <c:pt idx="10">
                  <c:v>808.1155670264867</c:v>
                </c:pt>
                <c:pt idx="11">
                  <c:v>977.05747051517005</c:v>
                </c:pt>
                <c:pt idx="12">
                  <c:v>824.4199449063517</c:v>
                </c:pt>
                <c:pt idx="13">
                  <c:v>1607.8532467485245</c:v>
                </c:pt>
                <c:pt idx="14">
                  <c:v>1318.2673757013883</c:v>
                </c:pt>
                <c:pt idx="15">
                  <c:v>1292.4718684807815</c:v>
                </c:pt>
                <c:pt idx="16">
                  <c:v>1469.3189619298926</c:v>
                </c:pt>
                <c:pt idx="17">
                  <c:v>1326.026438949435</c:v>
                </c:pt>
                <c:pt idx="18">
                  <c:v>1279.7383545948719</c:v>
                </c:pt>
                <c:pt idx="19">
                  <c:v>1205.7098820643841</c:v>
                </c:pt>
                <c:pt idx="20">
                  <c:v>1495.6972959164993</c:v>
                </c:pt>
                <c:pt idx="21">
                  <c:v>1212.2423675280006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773.60708911306904</c:v>
                </c:pt>
                <c:pt idx="1">
                  <c:v>465.17550456472122</c:v>
                </c:pt>
                <c:pt idx="2">
                  <c:v>364.05039487673832</c:v>
                </c:pt>
                <c:pt idx="3">
                  <c:v>404.50043875193148</c:v>
                </c:pt>
                <c:pt idx="4">
                  <c:v>353.93788390794003</c:v>
                </c:pt>
                <c:pt idx="5">
                  <c:v>70.787576781588015</c:v>
                </c:pt>
                <c:pt idx="6">
                  <c:v>0</c:v>
                </c:pt>
                <c:pt idx="7">
                  <c:v>70.787576781588015</c:v>
                </c:pt>
                <c:pt idx="8">
                  <c:v>10.955220216198144</c:v>
                </c:pt>
                <c:pt idx="9">
                  <c:v>23.595858927196005</c:v>
                </c:pt>
                <c:pt idx="10">
                  <c:v>10.955220216198144</c:v>
                </c:pt>
                <c:pt idx="11">
                  <c:v>30.337532906394863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606.75065812789728</c:v>
                </c:pt>
                <c:pt idx="16">
                  <c:v>647.20070200309044</c:v>
                </c:pt>
                <c:pt idx="17">
                  <c:v>699.44867534188154</c:v>
                </c:pt>
                <c:pt idx="18">
                  <c:v>664.0548869510875</c:v>
                </c:pt>
                <c:pt idx="19">
                  <c:v>657.31321297188867</c:v>
                </c:pt>
                <c:pt idx="20">
                  <c:v>657.31321297188867</c:v>
                </c:pt>
                <c:pt idx="21">
                  <c:v>655.62779447708897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773.60708911306904</c:v>
                </c:pt>
                <c:pt idx="1">
                  <c:v>465.17550456472122</c:v>
                </c:pt>
                <c:pt idx="2">
                  <c:v>364.05039487673832</c:v>
                </c:pt>
                <c:pt idx="3">
                  <c:v>404.50043875193148</c:v>
                </c:pt>
                <c:pt idx="4">
                  <c:v>353.93788390794003</c:v>
                </c:pt>
                <c:pt idx="5">
                  <c:v>70.787576781588015</c:v>
                </c:pt>
                <c:pt idx="6">
                  <c:v>0</c:v>
                </c:pt>
                <c:pt idx="7">
                  <c:v>70.787576781588015</c:v>
                </c:pt>
                <c:pt idx="8">
                  <c:v>10.955220216198144</c:v>
                </c:pt>
                <c:pt idx="9">
                  <c:v>23.595858927196005</c:v>
                </c:pt>
                <c:pt idx="10">
                  <c:v>10.955220216198144</c:v>
                </c:pt>
                <c:pt idx="11">
                  <c:v>30.337532906394863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606.75065812789728</c:v>
                </c:pt>
                <c:pt idx="16">
                  <c:v>647.20070200309044</c:v>
                </c:pt>
                <c:pt idx="17">
                  <c:v>699.44867534188154</c:v>
                </c:pt>
                <c:pt idx="18">
                  <c:v>664.0548869510875</c:v>
                </c:pt>
                <c:pt idx="19">
                  <c:v>657.31321297188867</c:v>
                </c:pt>
                <c:pt idx="20">
                  <c:v>657.31321297188867</c:v>
                </c:pt>
                <c:pt idx="21">
                  <c:v>655.62779447708897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442.42235488492503</c:v>
                </c:pt>
                <c:pt idx="6">
                  <c:v>601.13259647856478</c:v>
                </c:pt>
                <c:pt idx="7">
                  <c:v>219.10440432396288</c:v>
                </c:pt>
                <c:pt idx="8">
                  <c:v>445.07233113198345</c:v>
                </c:pt>
                <c:pt idx="9">
                  <c:v>193.04134190699671</c:v>
                </c:pt>
                <c:pt idx="10">
                  <c:v>260.45808169898527</c:v>
                </c:pt>
                <c:pt idx="11">
                  <c:v>505.62554843991433</c:v>
                </c:pt>
                <c:pt idx="12">
                  <c:v>337.08369895994286</c:v>
                </c:pt>
                <c:pt idx="13">
                  <c:v>505.62554843991433</c:v>
                </c:pt>
                <c:pt idx="14">
                  <c:v>512.3672224191132</c:v>
                </c:pt>
                <c:pt idx="15">
                  <c:v>515.73805940871262</c:v>
                </c:pt>
                <c:pt idx="16">
                  <c:v>505.62554843991433</c:v>
                </c:pt>
                <c:pt idx="17">
                  <c:v>508.43457926458052</c:v>
                </c:pt>
                <c:pt idx="18">
                  <c:v>508.43457926458052</c:v>
                </c:pt>
                <c:pt idx="19">
                  <c:v>505.62554843991433</c:v>
                </c:pt>
                <c:pt idx="20">
                  <c:v>505.62554843991433</c:v>
                </c:pt>
                <c:pt idx="21">
                  <c:v>505.62554843991433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32-4E10-809B-4812F6E1B2E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475.79364108195944</c:v>
                </c:pt>
                <c:pt idx="1">
                  <c:v>372.70220981671014</c:v>
                </c:pt>
                <c:pt idx="2">
                  <c:v>199.10410485233959</c:v>
                </c:pt>
                <c:pt idx="3">
                  <c:v>311.29679598950725</c:v>
                </c:pt>
                <c:pt idx="4">
                  <c:v>286.52114411595147</c:v>
                </c:pt>
                <c:pt idx="5">
                  <c:v>139.55265136941637</c:v>
                </c:pt>
                <c:pt idx="6">
                  <c:v>503.09742069771482</c:v>
                </c:pt>
                <c:pt idx="7">
                  <c:v>294.61115289099013</c:v>
                </c:pt>
                <c:pt idx="8">
                  <c:v>241.43884095588854</c:v>
                </c:pt>
                <c:pt idx="9">
                  <c:v>176.73666626787841</c:v>
                </c:pt>
                <c:pt idx="10">
                  <c:v>38.837734483308736</c:v>
                </c:pt>
                <c:pt idx="11">
                  <c:v>152.27168233498838</c:v>
                </c:pt>
                <c:pt idx="12">
                  <c:v>291.41414090252948</c:v>
                </c:pt>
                <c:pt idx="13">
                  <c:v>803.02869166358016</c:v>
                </c:pt>
                <c:pt idx="14">
                  <c:v>443.84368677811165</c:v>
                </c:pt>
                <c:pt idx="15">
                  <c:v>355.43459497250143</c:v>
                </c:pt>
                <c:pt idx="16">
                  <c:v>492.47388902324923</c:v>
                </c:pt>
                <c:pt idx="17">
                  <c:v>449.14962994796286</c:v>
                </c:pt>
                <c:pt idx="18">
                  <c:v>320.44884132069171</c:v>
                </c:pt>
                <c:pt idx="19">
                  <c:v>409.24095689908313</c:v>
                </c:pt>
                <c:pt idx="20">
                  <c:v>354.51326945939036</c:v>
                </c:pt>
                <c:pt idx="21">
                  <c:v>377.53374283513608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32-4E10-809B-4812F6E1B2E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53.933391833590868</c:v>
                </c:pt>
                <c:pt idx="1">
                  <c:v>166.85643098517176</c:v>
                </c:pt>
                <c:pt idx="2">
                  <c:v>346.24113944835472</c:v>
                </c:pt>
                <c:pt idx="3">
                  <c:v>329.92067035704417</c:v>
                </c:pt>
                <c:pt idx="4">
                  <c:v>315.59461315124651</c:v>
                </c:pt>
                <c:pt idx="5">
                  <c:v>216.57627658176332</c:v>
                </c:pt>
                <c:pt idx="6">
                  <c:v>15.681507455541492</c:v>
                </c:pt>
                <c:pt idx="7">
                  <c:v>29.164855413939208</c:v>
                </c:pt>
                <c:pt idx="8">
                  <c:v>34.761756455244111</c:v>
                </c:pt>
                <c:pt idx="9">
                  <c:v>4.5871844874168826</c:v>
                </c:pt>
                <c:pt idx="10">
                  <c:v>18.34873794966753</c:v>
                </c:pt>
                <c:pt idx="11">
                  <c:v>8.427092473998572</c:v>
                </c:pt>
                <c:pt idx="12">
                  <c:v>7.1630286028987866</c:v>
                </c:pt>
                <c:pt idx="13">
                  <c:v>3.8226537395140707</c:v>
                </c:pt>
                <c:pt idx="14">
                  <c:v>7.5843832265987157</c:v>
                </c:pt>
                <c:pt idx="15">
                  <c:v>106.18136517238202</c:v>
                </c:pt>
                <c:pt idx="16">
                  <c:v>81.638737127687691</c:v>
                </c:pt>
                <c:pt idx="17">
                  <c:v>29.781656286381754</c:v>
                </c:pt>
                <c:pt idx="18">
                  <c:v>15.000224603717459</c:v>
                </c:pt>
                <c:pt idx="19">
                  <c:v>10.533865592498215</c:v>
                </c:pt>
                <c:pt idx="20">
                  <c:v>25.281277421995718</c:v>
                </c:pt>
                <c:pt idx="21">
                  <c:v>42.135462369992865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86-444C-9221-1FBCEF5F2C6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57.304228823190293</c:v>
                </c:pt>
                <c:pt idx="1">
                  <c:v>105.76001054868209</c:v>
                </c:pt>
                <c:pt idx="2">
                  <c:v>203.09292862336559</c:v>
                </c:pt>
                <c:pt idx="3">
                  <c:v>164.32830324297217</c:v>
                </c:pt>
                <c:pt idx="4">
                  <c:v>118.82200388337986</c:v>
                </c:pt>
                <c:pt idx="5">
                  <c:v>168.12049485627153</c:v>
                </c:pt>
                <c:pt idx="6">
                  <c:v>98.596981945783298</c:v>
                </c:pt>
                <c:pt idx="7">
                  <c:v>96.068854203583726</c:v>
                </c:pt>
                <c:pt idx="8">
                  <c:v>212.36273034476403</c:v>
                </c:pt>
                <c:pt idx="9">
                  <c:v>80.900087750386305</c:v>
                </c:pt>
                <c:pt idx="10">
                  <c:v>40.450043875193153</c:v>
                </c:pt>
                <c:pt idx="11">
                  <c:v>65.73132129718887</c:v>
                </c:pt>
                <c:pt idx="12">
                  <c:v>13.483347958397717</c:v>
                </c:pt>
                <c:pt idx="13">
                  <c:v>122.47374395544593</c:v>
                </c:pt>
                <c:pt idx="14">
                  <c:v>50.281651761524813</c:v>
                </c:pt>
                <c:pt idx="15">
                  <c:v>34.551079143394148</c:v>
                </c:pt>
                <c:pt idx="16">
                  <c:v>80.338281585453061</c:v>
                </c:pt>
                <c:pt idx="17">
                  <c:v>13.483347958397717</c:v>
                </c:pt>
                <c:pt idx="18">
                  <c:v>30.337532906394863</c:v>
                </c:pt>
                <c:pt idx="19">
                  <c:v>111.23762065678116</c:v>
                </c:pt>
                <c:pt idx="20">
                  <c:v>121.35013162557945</c:v>
                </c:pt>
                <c:pt idx="21">
                  <c:v>79.214669255586585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5D-4858-B6D5-C3E5B65B0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8581467860064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 dirty="0"/>
              <a:t>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653.45079558797272</c:v>
                </c:pt>
                <c:pt idx="1">
                  <c:v>661.38630766765459</c:v>
                </c:pt>
                <c:pt idx="2">
                  <c:v>516.22963980302927</c:v>
                </c:pt>
                <c:pt idx="3">
                  <c:v>475.70937015721933</c:v>
                </c:pt>
                <c:pt idx="4">
                  <c:v>478.51840098188563</c:v>
                </c:pt>
                <c:pt idx="5">
                  <c:v>567.42422658257044</c:v>
                </c:pt>
                <c:pt idx="6">
                  <c:v>427.49007711069862</c:v>
                </c:pt>
                <c:pt idx="7">
                  <c:v>444.56949603899977</c:v>
                </c:pt>
                <c:pt idx="8">
                  <c:v>633.25811895359038</c:v>
                </c:pt>
                <c:pt idx="9">
                  <c:v>608.6005644798023</c:v>
                </c:pt>
                <c:pt idx="10">
                  <c:v>605.07177356919067</c:v>
                </c:pt>
                <c:pt idx="11">
                  <c:v>759.1688793013318</c:v>
                </c:pt>
                <c:pt idx="12">
                  <c:v>669.1173506109343</c:v>
                </c:pt>
                <c:pt idx="13">
                  <c:v>935.52464811329173</c:v>
                </c:pt>
                <c:pt idx="14">
                  <c:v>935.45349219085654</c:v>
                </c:pt>
                <c:pt idx="15">
                  <c:v>882.60718100903637</c:v>
                </c:pt>
                <c:pt idx="16">
                  <c:v>902.54092887889692</c:v>
                </c:pt>
                <c:pt idx="17">
                  <c:v>1009.2925880244823</c:v>
                </c:pt>
                <c:pt idx="18">
                  <c:v>1055.5695258061285</c:v>
                </c:pt>
                <c:pt idx="19">
                  <c:v>977.26019509813977</c:v>
                </c:pt>
                <c:pt idx="20">
                  <c:v>1185.9214458135948</c:v>
                </c:pt>
                <c:pt idx="21">
                  <c:v>1326.2847945122965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393.12386391203336</c:v>
                </c:pt>
                <c:pt idx="1">
                  <c:v>374.58426046923654</c:v>
                </c:pt>
                <c:pt idx="2">
                  <c:v>278.09405164195289</c:v>
                </c:pt>
                <c:pt idx="3">
                  <c:v>347.61756455244108</c:v>
                </c:pt>
                <c:pt idx="4">
                  <c:v>284.41437099745178</c:v>
                </c:pt>
                <c:pt idx="5">
                  <c:v>20.646376561296503</c:v>
                </c:pt>
                <c:pt idx="6">
                  <c:v>0</c:v>
                </c:pt>
                <c:pt idx="7">
                  <c:v>42.135462369992865</c:v>
                </c:pt>
                <c:pt idx="8">
                  <c:v>13.904702582097645</c:v>
                </c:pt>
                <c:pt idx="9">
                  <c:v>12.640638710997859</c:v>
                </c:pt>
                <c:pt idx="10">
                  <c:v>8.0057378502986456</c:v>
                </c:pt>
                <c:pt idx="11">
                  <c:v>20.646376561296503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474.02395166241973</c:v>
                </c:pt>
                <c:pt idx="16">
                  <c:v>516.15941403241266</c:v>
                </c:pt>
                <c:pt idx="17">
                  <c:v>568.12648428873706</c:v>
                </c:pt>
                <c:pt idx="18">
                  <c:v>541.86204607810816</c:v>
                </c:pt>
                <c:pt idx="19">
                  <c:v>555.34539403650592</c:v>
                </c:pt>
                <c:pt idx="20">
                  <c:v>568.40738737120364</c:v>
                </c:pt>
                <c:pt idx="21">
                  <c:v>595.02295443491596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248.59922798295787</c:v>
                </c:pt>
                <c:pt idx="6">
                  <c:v>417.49220631601264</c:v>
                </c:pt>
                <c:pt idx="7">
                  <c:v>195.57877116738354</c:v>
                </c:pt>
                <c:pt idx="8">
                  <c:v>325.57979139334321</c:v>
                </c:pt>
                <c:pt idx="9">
                  <c:v>161.09580554603033</c:v>
                </c:pt>
                <c:pt idx="10">
                  <c:v>210.89814320388584</c:v>
                </c:pt>
                <c:pt idx="11">
                  <c:v>407.30946957659768</c:v>
                </c:pt>
                <c:pt idx="12">
                  <c:v>282.65872673203546</c:v>
                </c:pt>
                <c:pt idx="13">
                  <c:v>410.82075810743038</c:v>
                </c:pt>
                <c:pt idx="14">
                  <c:v>422.05688140609516</c:v>
                </c:pt>
                <c:pt idx="15">
                  <c:v>405.41337376994807</c:v>
                </c:pt>
                <c:pt idx="16">
                  <c:v>402.0425367803486</c:v>
                </c:pt>
                <c:pt idx="17">
                  <c:v>409.06511384201406</c:v>
                </c:pt>
                <c:pt idx="18">
                  <c:v>414.33204663826314</c:v>
                </c:pt>
                <c:pt idx="19">
                  <c:v>417.84333516909595</c:v>
                </c:pt>
                <c:pt idx="20">
                  <c:v>433.64413355784325</c:v>
                </c:pt>
                <c:pt idx="21">
                  <c:v>459.97879753908882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300.67163689520737</c:v>
                </c:pt>
                <c:pt idx="1">
                  <c:v>225.11573028874849</c:v>
                </c:pt>
                <c:pt idx="2">
                  <c:v>98.435462673364995</c:v>
                </c:pt>
                <c:pt idx="3">
                  <c:v>187.7134848583182</c:v>
                </c:pt>
                <c:pt idx="4">
                  <c:v>203.82327663777878</c:v>
                </c:pt>
                <c:pt idx="5">
                  <c:v>93.849719852097422</c:v>
                </c:pt>
                <c:pt idx="6">
                  <c:v>357.64580459649937</c:v>
                </c:pt>
                <c:pt idx="7">
                  <c:v>292.08302514879057</c:v>
                </c:pt>
                <c:pt idx="8">
                  <c:v>169.16389787822661</c:v>
                </c:pt>
                <c:pt idx="9">
                  <c:v>114.21073470176067</c:v>
                </c:pt>
                <c:pt idx="10">
                  <c:v>23.281455130347251</c:v>
                </c:pt>
                <c:pt idx="11">
                  <c:v>113.22777241929653</c:v>
                </c:pt>
                <c:pt idx="12">
                  <c:v>209.93224428677439</c:v>
                </c:pt>
                <c:pt idx="13">
                  <c:v>312.58770825708541</c:v>
                </c:pt>
                <c:pt idx="14">
                  <c:v>286.97818801474074</c:v>
                </c:pt>
                <c:pt idx="15">
                  <c:v>266.05583526417456</c:v>
                </c:pt>
                <c:pt idx="16">
                  <c:v>321.0402647124094</c:v>
                </c:pt>
                <c:pt idx="17">
                  <c:v>419.05665170319998</c:v>
                </c:pt>
                <c:pt idx="18">
                  <c:v>273.81816235973702</c:v>
                </c:pt>
                <c:pt idx="19">
                  <c:v>300.85515020460696</c:v>
                </c:pt>
                <c:pt idx="20">
                  <c:v>341.32340644628312</c:v>
                </c:pt>
                <c:pt idx="21">
                  <c:v>390.72725007579584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6A-4FBF-89CE-F8A8B3F3A77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80.057378502986438</c:v>
                </c:pt>
                <c:pt idx="1">
                  <c:v>24.017213550895931</c:v>
                </c:pt>
                <c:pt idx="2">
                  <c:v>26.966695916795434</c:v>
                </c:pt>
                <c:pt idx="3">
                  <c:v>5.8989647317990013</c:v>
                </c:pt>
                <c:pt idx="4">
                  <c:v>10.28105281827826</c:v>
                </c:pt>
                <c:pt idx="5">
                  <c:v>13.314806108917745</c:v>
                </c:pt>
                <c:pt idx="6">
                  <c:v>13.483347958397715</c:v>
                </c:pt>
                <c:pt idx="7">
                  <c:v>11.797929463598003</c:v>
                </c:pt>
                <c:pt idx="8">
                  <c:v>44.663590112192431</c:v>
                </c:pt>
                <c:pt idx="9">
                  <c:v>0.8427092473998572</c:v>
                </c:pt>
                <c:pt idx="10">
                  <c:v>28.376288350164316</c:v>
                </c:pt>
                <c:pt idx="11">
                  <c:v>32.479418910202831</c:v>
                </c:pt>
                <c:pt idx="12">
                  <c:v>0</c:v>
                </c:pt>
                <c:pt idx="13">
                  <c:v>6.7721361054135709</c:v>
                </c:pt>
                <c:pt idx="14">
                  <c:v>40.112960176233209</c:v>
                </c:pt>
                <c:pt idx="15">
                  <c:v>27.809405164195287</c:v>
                </c:pt>
                <c:pt idx="16">
                  <c:v>132.72670646547752</c:v>
                </c:pt>
                <c:pt idx="17">
                  <c:v>112.50168452788095</c:v>
                </c:pt>
                <c:pt idx="18">
                  <c:v>0</c:v>
                </c:pt>
                <c:pt idx="19">
                  <c:v>58.146938070590146</c:v>
                </c:pt>
                <c:pt idx="20">
                  <c:v>65.731321297188856</c:v>
                </c:pt>
                <c:pt idx="21">
                  <c:v>75.001123018587293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6A-4FBF-89CE-F8A8B3F3A77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17.696894195397</c:v>
                </c:pt>
                <c:pt idx="1">
                  <c:v>98.316078863316676</c:v>
                </c:pt>
                <c:pt idx="2">
                  <c:v>219.96115872548606</c:v>
                </c:pt>
                <c:pt idx="3">
                  <c:v>190.17138682990108</c:v>
                </c:pt>
                <c:pt idx="4">
                  <c:v>207.02557177789822</c:v>
                </c:pt>
                <c:pt idx="5">
                  <c:v>230.58631781978593</c:v>
                </c:pt>
                <c:pt idx="6">
                  <c:v>5.5862507338108269</c:v>
                </c:pt>
                <c:pt idx="7">
                  <c:v>5.6525001399872874</c:v>
                </c:pt>
                <c:pt idx="8">
                  <c:v>7.6897218825236973</c:v>
                </c:pt>
                <c:pt idx="9">
                  <c:v>2.7714239611476992</c:v>
                </c:pt>
                <c:pt idx="10">
                  <c:v>8.027572852979544</c:v>
                </c:pt>
                <c:pt idx="11">
                  <c:v>4.213546236999286</c:v>
                </c:pt>
                <c:pt idx="12">
                  <c:v>2.8933017494061768</c:v>
                </c:pt>
                <c:pt idx="13">
                  <c:v>1.5551209956379761</c:v>
                </c:pt>
                <c:pt idx="14">
                  <c:v>4.1714107746292939</c:v>
                </c:pt>
                <c:pt idx="15">
                  <c:v>43.785767979484248</c:v>
                </c:pt>
                <c:pt idx="16">
                  <c:v>65.909850496190558</c:v>
                </c:pt>
                <c:pt idx="17">
                  <c:v>21.287506414630109</c:v>
                </c:pt>
                <c:pt idx="18">
                  <c:v>8.2725957786419322</c:v>
                </c:pt>
                <c:pt idx="19">
                  <c:v>6.8470126351238401</c:v>
                </c:pt>
                <c:pt idx="20">
                  <c:v>19.487651346121698</c:v>
                </c:pt>
                <c:pt idx="21">
                  <c:v>32.654983336744472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80-45BB-9FB1-0637650E4E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3.3708369895994288</c:v>
                </c:pt>
                <c:pt idx="1">
                  <c:v>22.261569285479563</c:v>
                </c:pt>
                <c:pt idx="2">
                  <c:v>150.00224603717459</c:v>
                </c:pt>
                <c:pt idx="3">
                  <c:v>123.24622743222912</c:v>
                </c:pt>
                <c:pt idx="4">
                  <c:v>92.908694525834264</c:v>
                </c:pt>
                <c:pt idx="5">
                  <c:v>128.0918056047783</c:v>
                </c:pt>
                <c:pt idx="6">
                  <c:v>54.144069145440831</c:v>
                </c:pt>
                <c:pt idx="7">
                  <c:v>46.559685918842113</c:v>
                </c:pt>
                <c:pt idx="8">
                  <c:v>151.05563259642443</c:v>
                </c:pt>
                <c:pt idx="9">
                  <c:v>90.591244095484655</c:v>
                </c:pt>
                <c:pt idx="10">
                  <c:v>45.084944735892364</c:v>
                </c:pt>
                <c:pt idx="11">
                  <c:v>48.245104413641826</c:v>
                </c:pt>
                <c:pt idx="12">
                  <c:v>4.9158039431658338</c:v>
                </c:pt>
                <c:pt idx="13">
                  <c:v>19.241861148963409</c:v>
                </c:pt>
                <c:pt idx="14">
                  <c:v>10.674317133731526</c:v>
                </c:pt>
                <c:pt idx="15">
                  <c:v>14.045154123330956</c:v>
                </c:pt>
                <c:pt idx="16">
                  <c:v>46.629911689458773</c:v>
                </c:pt>
                <c:pt idx="17">
                  <c:v>15.309217994430741</c:v>
                </c:pt>
                <c:pt idx="18">
                  <c:v>16.573281865530529</c:v>
                </c:pt>
                <c:pt idx="19">
                  <c:v>55.478358787157262</c:v>
                </c:pt>
                <c:pt idx="20">
                  <c:v>80.900087750386291</c:v>
                </c:pt>
                <c:pt idx="21">
                  <c:v>30.969564841944759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0E-46C9-ACE3-CD42DF691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8581467860064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/>
              <a:t>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0.84615384615384615</c:v>
                </c:pt>
                <c:pt idx="1">
                  <c:v>0.84615384615384615</c:v>
                </c:pt>
                <c:pt idx="2">
                  <c:v>0.84615384615384615</c:v>
                </c:pt>
                <c:pt idx="3">
                  <c:v>0.76923076923076927</c:v>
                </c:pt>
                <c:pt idx="4">
                  <c:v>0.69230769230769229</c:v>
                </c:pt>
                <c:pt idx="5">
                  <c:v>0.92307692307692313</c:v>
                </c:pt>
                <c:pt idx="6">
                  <c:v>0.8666666666666667</c:v>
                </c:pt>
                <c:pt idx="7">
                  <c:v>0.8125</c:v>
                </c:pt>
                <c:pt idx="8">
                  <c:v>0.875</c:v>
                </c:pt>
                <c:pt idx="9">
                  <c:v>0.875</c:v>
                </c:pt>
                <c:pt idx="10">
                  <c:v>0.75</c:v>
                </c:pt>
                <c:pt idx="11">
                  <c:v>0.7857142857142857</c:v>
                </c:pt>
                <c:pt idx="12">
                  <c:v>0.91666666666666663</c:v>
                </c:pt>
                <c:pt idx="13">
                  <c:v>0.9375</c:v>
                </c:pt>
                <c:pt idx="14">
                  <c:v>0.875</c:v>
                </c:pt>
                <c:pt idx="15">
                  <c:v>0.9375</c:v>
                </c:pt>
                <c:pt idx="16">
                  <c:v>0.875</c:v>
                </c:pt>
                <c:pt idx="17">
                  <c:v>0.875</c:v>
                </c:pt>
                <c:pt idx="18">
                  <c:v>0.875</c:v>
                </c:pt>
                <c:pt idx="19">
                  <c:v>0.875</c:v>
                </c:pt>
                <c:pt idx="20">
                  <c:v>0.875</c:v>
                </c:pt>
                <c:pt idx="21">
                  <c:v>0.875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0.61538461538461542</c:v>
                </c:pt>
                <c:pt idx="1">
                  <c:v>0.46153846153846156</c:v>
                </c:pt>
                <c:pt idx="2">
                  <c:v>0.53846153846153844</c:v>
                </c:pt>
                <c:pt idx="3">
                  <c:v>0.38461538461538464</c:v>
                </c:pt>
                <c:pt idx="4">
                  <c:v>0.15384615384615385</c:v>
                </c:pt>
                <c:pt idx="5">
                  <c:v>0.23076923076923078</c:v>
                </c:pt>
                <c:pt idx="6">
                  <c:v>6.6666666666666666E-2</c:v>
                </c:pt>
                <c:pt idx="7">
                  <c:v>6.25E-2</c:v>
                </c:pt>
                <c:pt idx="8">
                  <c:v>6.25E-2</c:v>
                </c:pt>
                <c:pt idx="9">
                  <c:v>6.25E-2</c:v>
                </c:pt>
                <c:pt idx="10">
                  <c:v>6.25E-2</c:v>
                </c:pt>
                <c:pt idx="11">
                  <c:v>7.1428571428571425E-2</c:v>
                </c:pt>
                <c:pt idx="12">
                  <c:v>8.3333333333333329E-2</c:v>
                </c:pt>
                <c:pt idx="13">
                  <c:v>6.25E-2</c:v>
                </c:pt>
                <c:pt idx="14">
                  <c:v>6.25E-2</c:v>
                </c:pt>
                <c:pt idx="15">
                  <c:v>0.25</c:v>
                </c:pt>
                <c:pt idx="16">
                  <c:v>0.25</c:v>
                </c:pt>
                <c:pt idx="17">
                  <c:v>0.25</c:v>
                </c:pt>
                <c:pt idx="18">
                  <c:v>0.3125</c:v>
                </c:pt>
                <c:pt idx="19">
                  <c:v>0.3125</c:v>
                </c:pt>
                <c:pt idx="20">
                  <c:v>0.3125</c:v>
                </c:pt>
                <c:pt idx="21">
                  <c:v>0.3125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0.46153846153846156</c:v>
                </c:pt>
                <c:pt idx="6">
                  <c:v>0.46666666666666667</c:v>
                </c:pt>
                <c:pt idx="7">
                  <c:v>0.4375</c:v>
                </c:pt>
                <c:pt idx="8">
                  <c:v>0.375</c:v>
                </c:pt>
                <c:pt idx="9">
                  <c:v>0.3125</c:v>
                </c:pt>
                <c:pt idx="10">
                  <c:v>0.3125</c:v>
                </c:pt>
                <c:pt idx="11">
                  <c:v>0.35714285714285715</c:v>
                </c:pt>
                <c:pt idx="12">
                  <c:v>0.25</c:v>
                </c:pt>
                <c:pt idx="13">
                  <c:v>0.25</c:v>
                </c:pt>
                <c:pt idx="14">
                  <c:v>0.25</c:v>
                </c:pt>
                <c:pt idx="15">
                  <c:v>0.25</c:v>
                </c:pt>
                <c:pt idx="16">
                  <c:v>0.1875</c:v>
                </c:pt>
                <c:pt idx="17">
                  <c:v>0.1875</c:v>
                </c:pt>
                <c:pt idx="18">
                  <c:v>0.1875</c:v>
                </c:pt>
                <c:pt idx="19">
                  <c:v>0.1875</c:v>
                </c:pt>
                <c:pt idx="20">
                  <c:v>0.1875</c:v>
                </c:pt>
                <c:pt idx="21">
                  <c:v>0.1875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0.30769230769230771</c:v>
                </c:pt>
                <c:pt idx="1">
                  <c:v>0.46153846153846156</c:v>
                </c:pt>
                <c:pt idx="2">
                  <c:v>0.69230769230769229</c:v>
                </c:pt>
                <c:pt idx="3">
                  <c:v>0.61538461538461542</c:v>
                </c:pt>
                <c:pt idx="4">
                  <c:v>0.30769230769230771</c:v>
                </c:pt>
                <c:pt idx="5">
                  <c:v>0.46153846153846156</c:v>
                </c:pt>
                <c:pt idx="6">
                  <c:v>0.4</c:v>
                </c:pt>
                <c:pt idx="7">
                  <c:v>0.375</c:v>
                </c:pt>
                <c:pt idx="8">
                  <c:v>0.4375</c:v>
                </c:pt>
                <c:pt idx="9">
                  <c:v>0.5</c:v>
                </c:pt>
                <c:pt idx="10">
                  <c:v>0.4375</c:v>
                </c:pt>
                <c:pt idx="11">
                  <c:v>0.5</c:v>
                </c:pt>
                <c:pt idx="12">
                  <c:v>0.58333333333333337</c:v>
                </c:pt>
                <c:pt idx="13">
                  <c:v>0.5625</c:v>
                </c:pt>
                <c:pt idx="14">
                  <c:v>0.5</c:v>
                </c:pt>
                <c:pt idx="15">
                  <c:v>0.5625</c:v>
                </c:pt>
                <c:pt idx="16">
                  <c:v>0.5625</c:v>
                </c:pt>
                <c:pt idx="17">
                  <c:v>0.5625</c:v>
                </c:pt>
                <c:pt idx="18">
                  <c:v>0.625</c:v>
                </c:pt>
                <c:pt idx="19">
                  <c:v>0.625</c:v>
                </c:pt>
                <c:pt idx="20">
                  <c:v>0.625</c:v>
                </c:pt>
                <c:pt idx="21">
                  <c:v>0.625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3D-4847-8FEF-270AB75A34A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0.23076923076923078</c:v>
                </c:pt>
                <c:pt idx="1">
                  <c:v>0.15384615384615385</c:v>
                </c:pt>
                <c:pt idx="2">
                  <c:v>0.30769230769230771</c:v>
                </c:pt>
                <c:pt idx="3">
                  <c:v>0.23076923076923078</c:v>
                </c:pt>
                <c:pt idx="4">
                  <c:v>0.23076923076923078</c:v>
                </c:pt>
                <c:pt idx="5">
                  <c:v>0.30769230769230771</c:v>
                </c:pt>
                <c:pt idx="6">
                  <c:v>0.26666666666666666</c:v>
                </c:pt>
                <c:pt idx="7">
                  <c:v>0.125</c:v>
                </c:pt>
                <c:pt idx="8">
                  <c:v>0.3125</c:v>
                </c:pt>
                <c:pt idx="9">
                  <c:v>0.25</c:v>
                </c:pt>
                <c:pt idx="10">
                  <c:v>0.3125</c:v>
                </c:pt>
                <c:pt idx="11">
                  <c:v>0.35714285714285715</c:v>
                </c:pt>
                <c:pt idx="12">
                  <c:v>0.25</c:v>
                </c:pt>
                <c:pt idx="13">
                  <c:v>0.25</c:v>
                </c:pt>
                <c:pt idx="14">
                  <c:v>0.3125</c:v>
                </c:pt>
                <c:pt idx="15">
                  <c:v>0.3125</c:v>
                </c:pt>
                <c:pt idx="16">
                  <c:v>0.375</c:v>
                </c:pt>
                <c:pt idx="17">
                  <c:v>0.375</c:v>
                </c:pt>
                <c:pt idx="18">
                  <c:v>0.375</c:v>
                </c:pt>
                <c:pt idx="19">
                  <c:v>0.375</c:v>
                </c:pt>
                <c:pt idx="20">
                  <c:v>0.4375</c:v>
                </c:pt>
                <c:pt idx="21">
                  <c:v>0.4375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3D-4847-8FEF-270AB75A34A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0.23076923076923078</c:v>
                </c:pt>
                <c:pt idx="1">
                  <c:v>0.38461538461538464</c:v>
                </c:pt>
                <c:pt idx="2">
                  <c:v>0.46153846153846156</c:v>
                </c:pt>
                <c:pt idx="3">
                  <c:v>0.46153846153846156</c:v>
                </c:pt>
                <c:pt idx="4">
                  <c:v>0.46153846153846156</c:v>
                </c:pt>
                <c:pt idx="5">
                  <c:v>0.53846153846153844</c:v>
                </c:pt>
                <c:pt idx="6">
                  <c:v>0.46666666666666667</c:v>
                </c:pt>
                <c:pt idx="7">
                  <c:v>0.3125</c:v>
                </c:pt>
                <c:pt idx="8">
                  <c:v>0.1875</c:v>
                </c:pt>
                <c:pt idx="9">
                  <c:v>0.1875</c:v>
                </c:pt>
                <c:pt idx="10">
                  <c:v>0.1875</c:v>
                </c:pt>
                <c:pt idx="11">
                  <c:v>0.2857142857142857</c:v>
                </c:pt>
                <c:pt idx="12">
                  <c:v>0.33333333333333331</c:v>
                </c:pt>
                <c:pt idx="13">
                  <c:v>0.25</c:v>
                </c:pt>
                <c:pt idx="14">
                  <c:v>0.25</c:v>
                </c:pt>
                <c:pt idx="15">
                  <c:v>0.4375</c:v>
                </c:pt>
                <c:pt idx="16">
                  <c:v>0.5</c:v>
                </c:pt>
                <c:pt idx="17">
                  <c:v>0.5</c:v>
                </c:pt>
                <c:pt idx="18">
                  <c:v>0.5</c:v>
                </c:pt>
                <c:pt idx="19">
                  <c:v>0.4375</c:v>
                </c:pt>
                <c:pt idx="20">
                  <c:v>0.4375</c:v>
                </c:pt>
                <c:pt idx="21">
                  <c:v>0.4375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7-4A53-93F5-C90D7268B6C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0.15384615384615385</c:v>
                </c:pt>
                <c:pt idx="1">
                  <c:v>0.30769230769230771</c:v>
                </c:pt>
                <c:pt idx="2">
                  <c:v>0.30769230769230771</c:v>
                </c:pt>
                <c:pt idx="3">
                  <c:v>0.23076923076923078</c:v>
                </c:pt>
                <c:pt idx="4">
                  <c:v>0.30769230769230771</c:v>
                </c:pt>
                <c:pt idx="5">
                  <c:v>0.38461538461538464</c:v>
                </c:pt>
                <c:pt idx="6">
                  <c:v>0.4</c:v>
                </c:pt>
                <c:pt idx="7">
                  <c:v>0.375</c:v>
                </c:pt>
                <c:pt idx="8">
                  <c:v>0.375</c:v>
                </c:pt>
                <c:pt idx="9">
                  <c:v>0.3125</c:v>
                </c:pt>
                <c:pt idx="10">
                  <c:v>0.3125</c:v>
                </c:pt>
                <c:pt idx="11">
                  <c:v>0.2857142857142857</c:v>
                </c:pt>
                <c:pt idx="12">
                  <c:v>0.33333333333333331</c:v>
                </c:pt>
                <c:pt idx="13">
                  <c:v>0.3125</c:v>
                </c:pt>
                <c:pt idx="14">
                  <c:v>0.25</c:v>
                </c:pt>
                <c:pt idx="15">
                  <c:v>0.1875</c:v>
                </c:pt>
                <c:pt idx="16">
                  <c:v>0.25</c:v>
                </c:pt>
                <c:pt idx="17">
                  <c:v>0.25</c:v>
                </c:pt>
                <c:pt idx="18">
                  <c:v>0.25</c:v>
                </c:pt>
                <c:pt idx="19">
                  <c:v>0.25</c:v>
                </c:pt>
                <c:pt idx="20">
                  <c:v>0.25</c:v>
                </c:pt>
                <c:pt idx="21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20-4B71-8CE6-68FF851F9F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8581467860064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Delhi – CSD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4211471738481756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0.43060787002375622</c:v>
                </c:pt>
                <c:pt idx="1">
                  <c:v>0.42825627249671583</c:v>
                </c:pt>
                <c:pt idx="2">
                  <c:v>0.41746315465790079</c:v>
                </c:pt>
                <c:pt idx="3">
                  <c:v>0.41451772864087522</c:v>
                </c:pt>
                <c:pt idx="4">
                  <c:v>0.41675974312137976</c:v>
                </c:pt>
                <c:pt idx="5">
                  <c:v>0.40611654514422557</c:v>
                </c:pt>
                <c:pt idx="6">
                  <c:v>0.40082018992672075</c:v>
                </c:pt>
                <c:pt idx="7">
                  <c:v>0.40053607422165272</c:v>
                </c:pt>
                <c:pt idx="8">
                  <c:v>0.39424343547246482</c:v>
                </c:pt>
                <c:pt idx="9">
                  <c:v>0.38885856634393823</c:v>
                </c:pt>
                <c:pt idx="10">
                  <c:v>0.37137955630437702</c:v>
                </c:pt>
                <c:pt idx="11">
                  <c:v>0.39878961759072007</c:v>
                </c:pt>
                <c:pt idx="12">
                  <c:v>0.39895393704530563</c:v>
                </c:pt>
                <c:pt idx="13">
                  <c:v>0.40913620229015218</c:v>
                </c:pt>
                <c:pt idx="14">
                  <c:v>0.39728924178880992</c:v>
                </c:pt>
                <c:pt idx="15">
                  <c:v>0.40078870731159</c:v>
                </c:pt>
                <c:pt idx="16">
                  <c:v>0.3965173481728867</c:v>
                </c:pt>
                <c:pt idx="17">
                  <c:v>0.38842968237106762</c:v>
                </c:pt>
                <c:pt idx="18">
                  <c:v>0.38869953879851254</c:v>
                </c:pt>
                <c:pt idx="19">
                  <c:v>0.38575250458133797</c:v>
                </c:pt>
                <c:pt idx="20">
                  <c:v>0.3957919832547146</c:v>
                </c:pt>
                <c:pt idx="21">
                  <c:v>0.39702791347397431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0.38074657811300855</c:v>
                </c:pt>
                <c:pt idx="1">
                  <c:v>0.3799028930096145</c:v>
                </c:pt>
                <c:pt idx="2">
                  <c:v>0.37187004556772041</c:v>
                </c:pt>
                <c:pt idx="3">
                  <c:v>0.37324804293164482</c:v>
                </c:pt>
                <c:pt idx="4">
                  <c:v>0.36007217361213689</c:v>
                </c:pt>
                <c:pt idx="5">
                  <c:v>0.35974006165922662</c:v>
                </c:pt>
                <c:pt idx="6">
                  <c:v>0.36727698458947189</c:v>
                </c:pt>
                <c:pt idx="7">
                  <c:v>0.36283893019055274</c:v>
                </c:pt>
                <c:pt idx="8">
                  <c:v>0.36760063081933342</c:v>
                </c:pt>
                <c:pt idx="9">
                  <c:v>0.36780371990651806</c:v>
                </c:pt>
                <c:pt idx="10">
                  <c:v>0.35829119947703331</c:v>
                </c:pt>
                <c:pt idx="11">
                  <c:v>0.3513362088422613</c:v>
                </c:pt>
                <c:pt idx="12">
                  <c:v>0.347593927266661</c:v>
                </c:pt>
                <c:pt idx="13">
                  <c:v>0.34394203003867618</c:v>
                </c:pt>
                <c:pt idx="14">
                  <c:v>0.35146121037049449</c:v>
                </c:pt>
                <c:pt idx="15">
                  <c:v>0.35421837211234664</c:v>
                </c:pt>
                <c:pt idx="16">
                  <c:v>0.35982151550065916</c:v>
                </c:pt>
                <c:pt idx="17">
                  <c:v>0.35857700369049811</c:v>
                </c:pt>
                <c:pt idx="18">
                  <c:v>0.3593908995727183</c:v>
                </c:pt>
                <c:pt idx="19">
                  <c:v>0.36236609312633594</c:v>
                </c:pt>
                <c:pt idx="20">
                  <c:v>0.35758610561341392</c:v>
                </c:pt>
                <c:pt idx="21">
                  <c:v>0.36018601857649313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0.10971145845624887</c:v>
                </c:pt>
                <c:pt idx="1">
                  <c:v>0.11066490779500428</c:v>
                </c:pt>
                <c:pt idx="2">
                  <c:v>0.11802680257805435</c:v>
                </c:pt>
                <c:pt idx="3">
                  <c:v>0.10896394886451043</c:v>
                </c:pt>
                <c:pt idx="4">
                  <c:v>0.12051949851331571</c:v>
                </c:pt>
                <c:pt idx="5">
                  <c:v>0.13275570174385457</c:v>
                </c:pt>
                <c:pt idx="6">
                  <c:v>0.1307074119342416</c:v>
                </c:pt>
                <c:pt idx="7">
                  <c:v>0.14100907814960675</c:v>
                </c:pt>
                <c:pt idx="8">
                  <c:v>0.1434627748252065</c:v>
                </c:pt>
                <c:pt idx="9">
                  <c:v>0.14944481499312831</c:v>
                </c:pt>
                <c:pt idx="10">
                  <c:v>0.15739360328438778</c:v>
                </c:pt>
                <c:pt idx="11">
                  <c:v>0.1513118429983086</c:v>
                </c:pt>
                <c:pt idx="12">
                  <c:v>0.15835329799839559</c:v>
                </c:pt>
                <c:pt idx="13">
                  <c:v>0.1523746045567336</c:v>
                </c:pt>
                <c:pt idx="14">
                  <c:v>0.15352004350769127</c:v>
                </c:pt>
                <c:pt idx="15">
                  <c:v>0.15641925679067911</c:v>
                </c:pt>
                <c:pt idx="16">
                  <c:v>0.15539579885264193</c:v>
                </c:pt>
                <c:pt idx="17">
                  <c:v>0.16077265865268689</c:v>
                </c:pt>
                <c:pt idx="18">
                  <c:v>0.16203104684772757</c:v>
                </c:pt>
                <c:pt idx="19">
                  <c:v>0.16212379512703476</c:v>
                </c:pt>
                <c:pt idx="20">
                  <c:v>0.16080931934190218</c:v>
                </c:pt>
                <c:pt idx="21">
                  <c:v>0.15767078969940032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7.8934093406986205E-2</c:v>
                </c:pt>
                <c:pt idx="1">
                  <c:v>8.1175926698665427E-2</c:v>
                </c:pt>
                <c:pt idx="2">
                  <c:v>9.2639997196324361E-2</c:v>
                </c:pt>
                <c:pt idx="3">
                  <c:v>0.1032702795629695</c:v>
                </c:pt>
                <c:pt idx="4">
                  <c:v>0.10264858475316757</c:v>
                </c:pt>
                <c:pt idx="5">
                  <c:v>0.10138769145269319</c:v>
                </c:pt>
                <c:pt idx="6">
                  <c:v>0.10119541354956586</c:v>
                </c:pt>
                <c:pt idx="7">
                  <c:v>9.561591743818787E-2</c:v>
                </c:pt>
                <c:pt idx="8">
                  <c:v>9.4693158882995274E-2</c:v>
                </c:pt>
                <c:pt idx="9">
                  <c:v>9.3892898756415488E-2</c:v>
                </c:pt>
                <c:pt idx="10">
                  <c:v>0.11293564093420191</c:v>
                </c:pt>
                <c:pt idx="11">
                  <c:v>9.8562330568709958E-2</c:v>
                </c:pt>
                <c:pt idx="12">
                  <c:v>9.5098837689637866E-2</c:v>
                </c:pt>
                <c:pt idx="13">
                  <c:v>9.4547163114438046E-2</c:v>
                </c:pt>
                <c:pt idx="14">
                  <c:v>9.7729504333004369E-2</c:v>
                </c:pt>
                <c:pt idx="15">
                  <c:v>8.8573663785384157E-2</c:v>
                </c:pt>
                <c:pt idx="16">
                  <c:v>8.8265337473812211E-2</c:v>
                </c:pt>
                <c:pt idx="17">
                  <c:v>9.2220655285747313E-2</c:v>
                </c:pt>
                <c:pt idx="18">
                  <c:v>8.987851478104153E-2</c:v>
                </c:pt>
                <c:pt idx="19">
                  <c:v>8.9757607165291187E-2</c:v>
                </c:pt>
                <c:pt idx="20">
                  <c:v>8.5812591789969306E-2</c:v>
                </c:pt>
                <c:pt idx="21">
                  <c:v>8.5115278250132084E-2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9668261264292648"/>
          <c:w val="0.98543349764947041"/>
          <c:h val="0.103317387357073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Bangalore</a:t>
            </a:r>
            <a:r>
              <a:rPr lang="en-IN" sz="1400" b="1"/>
              <a:t>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19.609641667703112</c:v>
                </c:pt>
                <c:pt idx="1">
                  <c:v>16.642178872904871</c:v>
                </c:pt>
                <c:pt idx="2">
                  <c:v>16.332580586414132</c:v>
                </c:pt>
                <c:pt idx="3">
                  <c:v>19.915847310584152</c:v>
                </c:pt>
                <c:pt idx="4">
                  <c:v>19.132520138089756</c:v>
                </c:pt>
                <c:pt idx="5">
                  <c:v>22.310338584102848</c:v>
                </c:pt>
                <c:pt idx="6">
                  <c:v>17.738456337569271</c:v>
                </c:pt>
                <c:pt idx="7">
                  <c:v>24.953279069506774</c:v>
                </c:pt>
                <c:pt idx="8">
                  <c:v>25.840360861012513</c:v>
                </c:pt>
                <c:pt idx="9">
                  <c:v>22.168635991283271</c:v>
                </c:pt>
                <c:pt idx="10">
                  <c:v>25.538373990908458</c:v>
                </c:pt>
                <c:pt idx="11">
                  <c:v>25.782352528114004</c:v>
                </c:pt>
                <c:pt idx="12">
                  <c:v>25.898855091926556</c:v>
                </c:pt>
                <c:pt idx="13">
                  <c:v>20.273801488773572</c:v>
                </c:pt>
                <c:pt idx="14">
                  <c:v>20.503375289475837</c:v>
                </c:pt>
                <c:pt idx="15">
                  <c:v>21.223900841142168</c:v>
                </c:pt>
                <c:pt idx="16">
                  <c:v>18.969700770553814</c:v>
                </c:pt>
                <c:pt idx="17">
                  <c:v>24.564811719792683</c:v>
                </c:pt>
                <c:pt idx="18">
                  <c:v>24.117121982063118</c:v>
                </c:pt>
                <c:pt idx="19">
                  <c:v>25.434187807698581</c:v>
                </c:pt>
                <c:pt idx="20">
                  <c:v>27.69180325312178</c:v>
                </c:pt>
                <c:pt idx="21">
                  <c:v>32.388783783190533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DAILY FRESH FRUITS IND (P) LTD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14.767254800207578</c:v>
                </c:pt>
                <c:pt idx="1">
                  <c:v>22.520348837209301</c:v>
                </c:pt>
                <c:pt idx="2">
                  <c:v>25.352644836272038</c:v>
                </c:pt>
                <c:pt idx="3">
                  <c:v>24.913366336633661</c:v>
                </c:pt>
                <c:pt idx="4">
                  <c:v>23.528571428571425</c:v>
                </c:pt>
                <c:pt idx="5">
                  <c:v>3.0253036437246963</c:v>
                </c:pt>
                <c:pt idx="6">
                  <c:v>0</c:v>
                </c:pt>
                <c:pt idx="7">
                  <c:v>35.465116279069761</c:v>
                </c:pt>
                <c:pt idx="8">
                  <c:v>10.166666666666668</c:v>
                </c:pt>
                <c:pt idx="9">
                  <c:v>17.941176470588236</c:v>
                </c:pt>
                <c:pt idx="10">
                  <c:v>14.487499999999999</c:v>
                </c:pt>
                <c:pt idx="11">
                  <c:v>26.219298245614034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38.99147727272728</c:v>
                </c:pt>
                <c:pt idx="16">
                  <c:v>25.159932659932657</c:v>
                </c:pt>
                <c:pt idx="17">
                  <c:v>25.385288065843628</c:v>
                </c:pt>
                <c:pt idx="18">
                  <c:v>24.919313850063524</c:v>
                </c:pt>
                <c:pt idx="19">
                  <c:v>26.639496355202112</c:v>
                </c:pt>
                <c:pt idx="20">
                  <c:v>25.844535175879393</c:v>
                </c:pt>
                <c:pt idx="21">
                  <c:v>28.470474826484519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PODARAN FOODS INDIA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21.989816700610994</c:v>
                </c:pt>
                <c:pt idx="6">
                  <c:v>24.257190635451501</c:v>
                </c:pt>
                <c:pt idx="7">
                  <c:v>18.385822510822514</c:v>
                </c:pt>
                <c:pt idx="8">
                  <c:v>28.271984902873314</c:v>
                </c:pt>
                <c:pt idx="9">
                  <c:v>26.491422115352346</c:v>
                </c:pt>
                <c:pt idx="10">
                  <c:v>63.182975762869667</c:v>
                </c:pt>
                <c:pt idx="11">
                  <c:v>26.689218613258092</c:v>
                </c:pt>
                <c:pt idx="12">
                  <c:v>25.844736842105267</c:v>
                </c:pt>
                <c:pt idx="13">
                  <c:v>28.098425196850396</c:v>
                </c:pt>
                <c:pt idx="14">
                  <c:v>25.038246141237536</c:v>
                </c:pt>
                <c:pt idx="15">
                  <c:v>23.813429807952403</c:v>
                </c:pt>
                <c:pt idx="16">
                  <c:v>24.251736111111111</c:v>
                </c:pt>
                <c:pt idx="17">
                  <c:v>24.882703081232499</c:v>
                </c:pt>
                <c:pt idx="18">
                  <c:v>25.027816411682892</c:v>
                </c:pt>
                <c:pt idx="19">
                  <c:v>25.204861111111111</c:v>
                </c:pt>
                <c:pt idx="20">
                  <c:v>26.249128919860627</c:v>
                </c:pt>
                <c:pt idx="21">
                  <c:v>28.952898550724647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CAVINKARE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17.664148416681321</c:v>
                </c:pt>
                <c:pt idx="1">
                  <c:v>16.999478387870781</c:v>
                </c:pt>
                <c:pt idx="2">
                  <c:v>11.794264511145441</c:v>
                </c:pt>
                <c:pt idx="3">
                  <c:v>21.163071411883813</c:v>
                </c:pt>
                <c:pt idx="4">
                  <c:v>21.819866896721713</c:v>
                </c:pt>
                <c:pt idx="5">
                  <c:v>18.735153520867801</c:v>
                </c:pt>
                <c:pt idx="6">
                  <c:v>27.134791419188037</c:v>
                </c:pt>
                <c:pt idx="7">
                  <c:v>23.495258556823238</c:v>
                </c:pt>
                <c:pt idx="8">
                  <c:v>19.940985572492888</c:v>
                </c:pt>
                <c:pt idx="9">
                  <c:v>22.505877334751279</c:v>
                </c:pt>
                <c:pt idx="10">
                  <c:v>13.916546052908975</c:v>
                </c:pt>
                <c:pt idx="11">
                  <c:v>38.710045616482539</c:v>
                </c:pt>
                <c:pt idx="12">
                  <c:v>25.570641644122443</c:v>
                </c:pt>
                <c:pt idx="13">
                  <c:v>11.854252496675061</c:v>
                </c:pt>
                <c:pt idx="14">
                  <c:v>21.403682918647245</c:v>
                </c:pt>
                <c:pt idx="15">
                  <c:v>21.46630223885397</c:v>
                </c:pt>
                <c:pt idx="16">
                  <c:v>21.559543669223352</c:v>
                </c:pt>
                <c:pt idx="17">
                  <c:v>36.320174577927624</c:v>
                </c:pt>
                <c:pt idx="18">
                  <c:v>18.156835491496476</c:v>
                </c:pt>
                <c:pt idx="19">
                  <c:v>25.759835993055976</c:v>
                </c:pt>
                <c:pt idx="20">
                  <c:v>33.287412983551313</c:v>
                </c:pt>
                <c:pt idx="21">
                  <c:v>32.019290960524245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E-4485-9FD5-75C1793EC9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9.1116352201257875</c:v>
                </c:pt>
                <c:pt idx="1">
                  <c:v>8.9153846153846157</c:v>
                </c:pt>
                <c:pt idx="2">
                  <c:v>6.0433436532507736</c:v>
                </c:pt>
                <c:pt idx="3">
                  <c:v>5.9305555555555562</c:v>
                </c:pt>
                <c:pt idx="4">
                  <c:v>8.0280474649406699</c:v>
                </c:pt>
                <c:pt idx="5">
                  <c:v>5.8732480195003047</c:v>
                </c:pt>
                <c:pt idx="6">
                  <c:v>6.1577287066246056</c:v>
                </c:pt>
                <c:pt idx="7">
                  <c:v>5.304347826086957</c:v>
                </c:pt>
                <c:pt idx="8">
                  <c:v>22.143835616438352</c:v>
                </c:pt>
                <c:pt idx="9">
                  <c:v>0.70930232558139539</c:v>
                </c:pt>
                <c:pt idx="10">
                  <c:v>18.603283383978169</c:v>
                </c:pt>
                <c:pt idx="11">
                  <c:v>37.212558554462412</c:v>
                </c:pt>
                <c:pt idx="12">
                  <c:v>0</c:v>
                </c:pt>
                <c:pt idx="13">
                  <c:v>8.6454060572347213</c:v>
                </c:pt>
                <c:pt idx="14">
                  <c:v>33.194510065874304</c:v>
                </c:pt>
                <c:pt idx="15">
                  <c:v>19.735294117647058</c:v>
                </c:pt>
                <c:pt idx="16">
                  <c:v>39.214285714285715</c:v>
                </c:pt>
                <c:pt idx="17">
                  <c:v>55.023648648648646</c:v>
                </c:pt>
                <c:pt idx="18">
                  <c:v>0</c:v>
                </c:pt>
                <c:pt idx="19">
                  <c:v>14.030000000000001</c:v>
                </c:pt>
                <c:pt idx="20">
                  <c:v>25.718918918918916</c:v>
                </c:pt>
                <c:pt idx="21">
                  <c:v>82.257575757575765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5E-4485-9FD5-75C1793EC96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12.852842809364548</c:v>
                </c:pt>
                <c:pt idx="1">
                  <c:v>30.587392550143267</c:v>
                </c:pt>
                <c:pt idx="2">
                  <c:v>19.424199910536373</c:v>
                </c:pt>
                <c:pt idx="3">
                  <c:v>15.907322522244908</c:v>
                </c:pt>
                <c:pt idx="4">
                  <c:v>20.988328664799251</c:v>
                </c:pt>
                <c:pt idx="5">
                  <c:v>24.590976058931862</c:v>
                </c:pt>
                <c:pt idx="6">
                  <c:v>13.385525458987921</c:v>
                </c:pt>
                <c:pt idx="7">
                  <c:v>5.9247255426469616</c:v>
                </c:pt>
                <c:pt idx="8">
                  <c:v>7.6775862068965521</c:v>
                </c:pt>
                <c:pt idx="9">
                  <c:v>10.256539020364533</c:v>
                </c:pt>
                <c:pt idx="10">
                  <c:v>16.153846153846157</c:v>
                </c:pt>
                <c:pt idx="11">
                  <c:v>7.810135160742254</c:v>
                </c:pt>
                <c:pt idx="12">
                  <c:v>14.611627906976747</c:v>
                </c:pt>
                <c:pt idx="13">
                  <c:v>12.916821443846063</c:v>
                </c:pt>
                <c:pt idx="14">
                  <c:v>27.143772433994624</c:v>
                </c:pt>
                <c:pt idx="15">
                  <c:v>20.061979111720646</c:v>
                </c:pt>
                <c:pt idx="16">
                  <c:v>25.759412147938164</c:v>
                </c:pt>
                <c:pt idx="17">
                  <c:v>12.14172744245068</c:v>
                </c:pt>
                <c:pt idx="18">
                  <c:v>10.839078518819738</c:v>
                </c:pt>
                <c:pt idx="19">
                  <c:v>19.824999999999999</c:v>
                </c:pt>
                <c:pt idx="20">
                  <c:v>102.59090909090909</c:v>
                </c:pt>
                <c:pt idx="21">
                  <c:v>18.91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15-4446-8C11-8AE7BCFAF86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GM AGRO &amp;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1.1674641148325358</c:v>
                </c:pt>
                <c:pt idx="1">
                  <c:v>6.9607631389488844</c:v>
                </c:pt>
                <c:pt idx="2">
                  <c:v>32.460388639760836</c:v>
                </c:pt>
                <c:pt idx="3">
                  <c:v>22.729299363057322</c:v>
                </c:pt>
                <c:pt idx="4">
                  <c:v>20.885869565217391</c:v>
                </c:pt>
                <c:pt idx="5">
                  <c:v>19.982758620689655</c:v>
                </c:pt>
                <c:pt idx="6">
                  <c:v>18.707637231503579</c:v>
                </c:pt>
                <c:pt idx="7">
                  <c:v>13.812500000000002</c:v>
                </c:pt>
                <c:pt idx="8">
                  <c:v>31.831877729257645</c:v>
                </c:pt>
                <c:pt idx="9">
                  <c:v>21.359934853420192</c:v>
                </c:pt>
                <c:pt idx="10">
                  <c:v>21.4</c:v>
                </c:pt>
                <c:pt idx="11">
                  <c:v>22.676948051948049</c:v>
                </c:pt>
                <c:pt idx="12">
                  <c:v>5.2716049382716044</c:v>
                </c:pt>
                <c:pt idx="13">
                  <c:v>5.1842431761786605</c:v>
                </c:pt>
                <c:pt idx="14">
                  <c:v>5.7518610421836236</c:v>
                </c:pt>
                <c:pt idx="15">
                  <c:v>11.641221374045802</c:v>
                </c:pt>
                <c:pt idx="16">
                  <c:v>25.964102564102564</c:v>
                </c:pt>
                <c:pt idx="17">
                  <c:v>16.539800995024873</c:v>
                </c:pt>
                <c:pt idx="18">
                  <c:v>12.283276450511943</c:v>
                </c:pt>
                <c:pt idx="19">
                  <c:v>15.727806788511751</c:v>
                </c:pt>
                <c:pt idx="20">
                  <c:v>25.988165680473372</c:v>
                </c:pt>
                <c:pt idx="21">
                  <c:v>10.143665158371039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2C-47F0-BD77-E3C0323C5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8581467860064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Lucknow – NARTD –</a:t>
            </a:r>
            <a:r>
              <a:rPr lang="en-IN" sz="1400" b="1" baseline="0" dirty="0"/>
              <a:t> </a:t>
            </a:r>
            <a:r>
              <a:rPr lang="en-IN" sz="1400" b="1" dirty="0"/>
              <a:t>Unit Case</a:t>
            </a:r>
            <a:r>
              <a:rPr lang="en-IN" sz="1400" b="1" baseline="0" dirty="0"/>
              <a:t>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7493.8528356844572</c:v>
                </c:pt>
                <c:pt idx="1">
                  <c:v>3613.5566708497267</c:v>
                </c:pt>
                <c:pt idx="2">
                  <c:v>2661.4672062259224</c:v>
                </c:pt>
                <c:pt idx="3">
                  <c:v>3791.8346760069144</c:v>
                </c:pt>
                <c:pt idx="4">
                  <c:v>4504.3515325551198</c:v>
                </c:pt>
                <c:pt idx="5">
                  <c:v>10022.157320839944</c:v>
                </c:pt>
                <c:pt idx="6">
                  <c:v>13304.308193364184</c:v>
                </c:pt>
                <c:pt idx="7">
                  <c:v>17472.737731499597</c:v>
                </c:pt>
                <c:pt idx="8">
                  <c:v>16816.541515639765</c:v>
                </c:pt>
                <c:pt idx="9">
                  <c:v>8279.9833576497786</c:v>
                </c:pt>
                <c:pt idx="10">
                  <c:v>5040.6793668787259</c:v>
                </c:pt>
                <c:pt idx="11">
                  <c:v>3885.6538596200394</c:v>
                </c:pt>
                <c:pt idx="12">
                  <c:v>2444.6589052541854</c:v>
                </c:pt>
                <c:pt idx="13">
                  <c:v>2233.3787180846007</c:v>
                </c:pt>
                <c:pt idx="14">
                  <c:v>2505.8871356793161</c:v>
                </c:pt>
                <c:pt idx="15">
                  <c:v>3731.0923808898433</c:v>
                </c:pt>
                <c:pt idx="16">
                  <c:v>4331.6929623692577</c:v>
                </c:pt>
                <c:pt idx="17">
                  <c:v>4290.619712838803</c:v>
                </c:pt>
                <c:pt idx="18">
                  <c:v>12170.737899277872</c:v>
                </c:pt>
                <c:pt idx="19">
                  <c:v>14747.190562822834</c:v>
                </c:pt>
                <c:pt idx="20">
                  <c:v>11289.452423268907</c:v>
                </c:pt>
                <c:pt idx="21">
                  <c:v>9481.6858594579608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238.24110167012572</c:v>
                </c:pt>
                <c:pt idx="1">
                  <c:v>19.0530906716183</c:v>
                </c:pt>
                <c:pt idx="2">
                  <c:v>27.140533656912627</c:v>
                </c:pt>
                <c:pt idx="3">
                  <c:v>10.489843353527748</c:v>
                </c:pt>
                <c:pt idx="4">
                  <c:v>507.14688026417446</c:v>
                </c:pt>
                <c:pt idx="5">
                  <c:v>519.83555452382438</c:v>
                </c:pt>
                <c:pt idx="6">
                  <c:v>1201.7949084099121</c:v>
                </c:pt>
                <c:pt idx="7">
                  <c:v>2208.8560325844555</c:v>
                </c:pt>
                <c:pt idx="8">
                  <c:v>2076.8651661659742</c:v>
                </c:pt>
                <c:pt idx="9">
                  <c:v>1168.6400685238291</c:v>
                </c:pt>
                <c:pt idx="10">
                  <c:v>591.92230922769772</c:v>
                </c:pt>
                <c:pt idx="11">
                  <c:v>147.33135254093318</c:v>
                </c:pt>
                <c:pt idx="12">
                  <c:v>316.67403930876981</c:v>
                </c:pt>
                <c:pt idx="13">
                  <c:v>182.23025474874714</c:v>
                </c:pt>
                <c:pt idx="14">
                  <c:v>222.59928555102908</c:v>
                </c:pt>
                <c:pt idx="15">
                  <c:v>951.38627721931698</c:v>
                </c:pt>
                <c:pt idx="16">
                  <c:v>1273.6147760733882</c:v>
                </c:pt>
                <c:pt idx="17">
                  <c:v>664.76213770331412</c:v>
                </c:pt>
                <c:pt idx="18">
                  <c:v>1877.7429511772589</c:v>
                </c:pt>
                <c:pt idx="19">
                  <c:v>2497.0009721700462</c:v>
                </c:pt>
                <c:pt idx="20">
                  <c:v>2558.2276594745776</c:v>
                </c:pt>
                <c:pt idx="21">
                  <c:v>2555.0917739751835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731.13167249130527</c:v>
                </c:pt>
                <c:pt idx="1">
                  <c:v>463.12658568558487</c:v>
                </c:pt>
                <c:pt idx="2">
                  <c:v>252.11822614605256</c:v>
                </c:pt>
                <c:pt idx="3">
                  <c:v>346.65317605789562</c:v>
                </c:pt>
                <c:pt idx="4">
                  <c:v>1066.8185539971369</c:v>
                </c:pt>
                <c:pt idx="5">
                  <c:v>2742.9685128540318</c:v>
                </c:pt>
                <c:pt idx="6">
                  <c:v>2982.065584293478</c:v>
                </c:pt>
                <c:pt idx="7">
                  <c:v>3975.5182472688589</c:v>
                </c:pt>
                <c:pt idx="8">
                  <c:v>3926.060857779768</c:v>
                </c:pt>
                <c:pt idx="9">
                  <c:v>1485.1900633936543</c:v>
                </c:pt>
                <c:pt idx="10">
                  <c:v>1182.7796740301133</c:v>
                </c:pt>
                <c:pt idx="11">
                  <c:v>1676.8213644050186</c:v>
                </c:pt>
                <c:pt idx="12">
                  <c:v>834.38813932397909</c:v>
                </c:pt>
                <c:pt idx="13">
                  <c:v>804.85471802308734</c:v>
                </c:pt>
                <c:pt idx="14">
                  <c:v>604.4130767448836</c:v>
                </c:pt>
                <c:pt idx="15">
                  <c:v>879.8036156296107</c:v>
                </c:pt>
                <c:pt idx="16">
                  <c:v>805.42604489768974</c:v>
                </c:pt>
                <c:pt idx="17">
                  <c:v>1151.2877929274546</c:v>
                </c:pt>
                <c:pt idx="18">
                  <c:v>2650.0691617458097</c:v>
                </c:pt>
                <c:pt idx="19">
                  <c:v>3924.4936119363733</c:v>
                </c:pt>
                <c:pt idx="20">
                  <c:v>4262.1714863859979</c:v>
                </c:pt>
                <c:pt idx="21">
                  <c:v>3845.2398810059954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NARTD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8463.2256098458874</c:v>
                </c:pt>
                <c:pt idx="1">
                  <c:v>4095.7363472069301</c:v>
                </c:pt>
                <c:pt idx="2">
                  <c:v>2940.7259660288878</c:v>
                </c:pt>
                <c:pt idx="3">
                  <c:v>4148.977695418338</c:v>
                </c:pt>
                <c:pt idx="4">
                  <c:v>6078.3169668164319</c:v>
                </c:pt>
                <c:pt idx="5">
                  <c:v>13284.9613882178</c:v>
                </c:pt>
                <c:pt idx="6">
                  <c:v>17488.168686067576</c:v>
                </c:pt>
                <c:pt idx="7">
                  <c:v>23657.11201135291</c:v>
                </c:pt>
                <c:pt idx="8">
                  <c:v>22819.467539585508</c:v>
                </c:pt>
                <c:pt idx="9">
                  <c:v>10933.813489567263</c:v>
                </c:pt>
                <c:pt idx="10">
                  <c:v>6815.3813501365366</c:v>
                </c:pt>
                <c:pt idx="11">
                  <c:v>5709.8065765659912</c:v>
                </c:pt>
                <c:pt idx="12">
                  <c:v>3595.7210838869341</c:v>
                </c:pt>
                <c:pt idx="13">
                  <c:v>3220.4636908564353</c:v>
                </c:pt>
                <c:pt idx="14">
                  <c:v>3332.8994979752288</c:v>
                </c:pt>
                <c:pt idx="15">
                  <c:v>5562.2822737387705</c:v>
                </c:pt>
                <c:pt idx="16">
                  <c:v>6410.7337833403362</c:v>
                </c:pt>
                <c:pt idx="17">
                  <c:v>6106.6696434695714</c:v>
                </c:pt>
                <c:pt idx="18">
                  <c:v>16698.55001220094</c:v>
                </c:pt>
                <c:pt idx="19">
                  <c:v>21168.685146929256</c:v>
                </c:pt>
                <c:pt idx="20">
                  <c:v>18109.851569129482</c:v>
                </c:pt>
                <c:pt idx="21">
                  <c:v>15882.01751443914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87180382001734447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CSD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6182.930259492422</c:v>
                </c:pt>
                <c:pt idx="1">
                  <c:v>3057.5623613154389</c:v>
                </c:pt>
                <c:pt idx="2">
                  <c:v>2209.6971984855022</c:v>
                </c:pt>
                <c:pt idx="3">
                  <c:v>2986.3359917481043</c:v>
                </c:pt>
                <c:pt idx="4">
                  <c:v>3925.5172074016691</c:v>
                </c:pt>
                <c:pt idx="5">
                  <c:v>8838.6380685288641</c:v>
                </c:pt>
                <c:pt idx="6">
                  <c:v>11068.741301791657</c:v>
                </c:pt>
                <c:pt idx="7">
                  <c:v>15407.06338942512</c:v>
                </c:pt>
                <c:pt idx="8">
                  <c:v>15230.649551656928</c:v>
                </c:pt>
                <c:pt idx="9">
                  <c:v>7333.8900076818245</c:v>
                </c:pt>
                <c:pt idx="10">
                  <c:v>4727.0554223988474</c:v>
                </c:pt>
                <c:pt idx="11">
                  <c:v>3596.1548339463047</c:v>
                </c:pt>
                <c:pt idx="12">
                  <c:v>2144.0356114642841</c:v>
                </c:pt>
                <c:pt idx="13">
                  <c:v>2078.8452103985742</c:v>
                </c:pt>
                <c:pt idx="14">
                  <c:v>2263.0296196974609</c:v>
                </c:pt>
                <c:pt idx="15">
                  <c:v>3316.5458594042589</c:v>
                </c:pt>
                <c:pt idx="16">
                  <c:v>3825.5018795314677</c:v>
                </c:pt>
                <c:pt idx="17">
                  <c:v>3820.9888469768698</c:v>
                </c:pt>
                <c:pt idx="18">
                  <c:v>10839.983916639425</c:v>
                </c:pt>
                <c:pt idx="19">
                  <c:v>13261.606230285346</c:v>
                </c:pt>
                <c:pt idx="20">
                  <c:v>10565.937486650768</c:v>
                </c:pt>
                <c:pt idx="21">
                  <c:v>8884.1488556863678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226.44669692045505</c:v>
                </c:pt>
                <c:pt idx="1">
                  <c:v>16.372544137602237</c:v>
                </c:pt>
                <c:pt idx="2">
                  <c:v>27.140533656912627</c:v>
                </c:pt>
                <c:pt idx="3">
                  <c:v>10.489843353527748</c:v>
                </c:pt>
                <c:pt idx="4">
                  <c:v>506.89326983796803</c:v>
                </c:pt>
                <c:pt idx="5">
                  <c:v>517.04583983555392</c:v>
                </c:pt>
                <c:pt idx="6">
                  <c:v>1141.3619868005201</c:v>
                </c:pt>
                <c:pt idx="7">
                  <c:v>2145.7693699063875</c:v>
                </c:pt>
                <c:pt idx="8">
                  <c:v>2035.8528041955283</c:v>
                </c:pt>
                <c:pt idx="9">
                  <c:v>1116.1683701204647</c:v>
                </c:pt>
                <c:pt idx="10">
                  <c:v>521.9600446898786</c:v>
                </c:pt>
                <c:pt idx="11">
                  <c:v>137.68138501847537</c:v>
                </c:pt>
                <c:pt idx="12">
                  <c:v>271.56044114127945</c:v>
                </c:pt>
                <c:pt idx="13">
                  <c:v>155.3711784779062</c:v>
                </c:pt>
                <c:pt idx="14">
                  <c:v>184.52212203533088</c:v>
                </c:pt>
                <c:pt idx="15">
                  <c:v>841.65810484936947</c:v>
                </c:pt>
                <c:pt idx="16">
                  <c:v>1213.5839364440983</c:v>
                </c:pt>
                <c:pt idx="17">
                  <c:v>608.08198124154444</c:v>
                </c:pt>
                <c:pt idx="18">
                  <c:v>1736.5987734286427</c:v>
                </c:pt>
                <c:pt idx="19">
                  <c:v>2300.1282319792363</c:v>
                </c:pt>
                <c:pt idx="20">
                  <c:v>2469.9438593767586</c:v>
                </c:pt>
                <c:pt idx="21">
                  <c:v>2503.7190996507657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17.725113956181211</c:v>
                </c:pt>
                <c:pt idx="1">
                  <c:v>25.264151083101385</c:v>
                </c:pt>
                <c:pt idx="2">
                  <c:v>4.6909564345281085</c:v>
                </c:pt>
                <c:pt idx="3">
                  <c:v>11.894925244696275</c:v>
                </c:pt>
                <c:pt idx="4">
                  <c:v>121.19421016920117</c:v>
                </c:pt>
                <c:pt idx="5">
                  <c:v>281.05530409158411</c:v>
                </c:pt>
                <c:pt idx="6">
                  <c:v>744.38777249626048</c:v>
                </c:pt>
                <c:pt idx="7">
                  <c:v>1135.9821142843318</c:v>
                </c:pt>
                <c:pt idx="8">
                  <c:v>1122.1427350345969</c:v>
                </c:pt>
                <c:pt idx="9">
                  <c:v>470.33597962446089</c:v>
                </c:pt>
                <c:pt idx="10">
                  <c:v>301.07197125865628</c:v>
                </c:pt>
                <c:pt idx="11">
                  <c:v>503.35726167004742</c:v>
                </c:pt>
                <c:pt idx="12">
                  <c:v>134.27640255748742</c:v>
                </c:pt>
                <c:pt idx="13">
                  <c:v>149.59927481061686</c:v>
                </c:pt>
                <c:pt idx="14">
                  <c:v>122.18858927206936</c:v>
                </c:pt>
                <c:pt idx="15">
                  <c:v>82.20692445771698</c:v>
                </c:pt>
                <c:pt idx="16">
                  <c:v>131.25604809296246</c:v>
                </c:pt>
                <c:pt idx="17">
                  <c:v>253.8662697433391</c:v>
                </c:pt>
                <c:pt idx="18">
                  <c:v>454.54889820863758</c:v>
                </c:pt>
                <c:pt idx="19">
                  <c:v>584.66891987497831</c:v>
                </c:pt>
                <c:pt idx="20">
                  <c:v>798.23398329914721</c:v>
                </c:pt>
                <c:pt idx="21">
                  <c:v>729.82660295974836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CSD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6427.1020703690583</c:v>
                </c:pt>
                <c:pt idx="1">
                  <c:v>3099.1990565361425</c:v>
                </c:pt>
                <c:pt idx="2">
                  <c:v>2241.5286885769433</c:v>
                </c:pt>
                <c:pt idx="3">
                  <c:v>3008.7207603463285</c:v>
                </c:pt>
                <c:pt idx="4">
                  <c:v>4553.6046874088379</c:v>
                </c:pt>
                <c:pt idx="5">
                  <c:v>9636.739212456001</c:v>
                </c:pt>
                <c:pt idx="6">
                  <c:v>12954.491061088438</c:v>
                </c:pt>
                <c:pt idx="7">
                  <c:v>18688.81487361584</c:v>
                </c:pt>
                <c:pt idx="8">
                  <c:v>18388.645090887054</c:v>
                </c:pt>
                <c:pt idx="9">
                  <c:v>8920.3943574267487</c:v>
                </c:pt>
                <c:pt idx="10">
                  <c:v>5550.087438347382</c:v>
                </c:pt>
                <c:pt idx="11">
                  <c:v>4237.1934806348272</c:v>
                </c:pt>
                <c:pt idx="12">
                  <c:v>2549.8724551630512</c:v>
                </c:pt>
                <c:pt idx="13">
                  <c:v>2383.8156636870972</c:v>
                </c:pt>
                <c:pt idx="14">
                  <c:v>2569.7403310048612</c:v>
                </c:pt>
                <c:pt idx="15">
                  <c:v>4240.4108887113453</c:v>
                </c:pt>
                <c:pt idx="16">
                  <c:v>5170.3418640685286</c:v>
                </c:pt>
                <c:pt idx="17">
                  <c:v>4682.9370979617534</c:v>
                </c:pt>
                <c:pt idx="18">
                  <c:v>13031.131588276705</c:v>
                </c:pt>
                <c:pt idx="19">
                  <c:v>16146.403382139562</c:v>
                </c:pt>
                <c:pt idx="20">
                  <c:v>13834.115329326674</c:v>
                </c:pt>
                <c:pt idx="21">
                  <c:v>12117.694558296882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1633336902037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Stills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Sheet1!$B$2:$B$22</c:f>
              <c:numCache>
                <c:formatCode>0</c:formatCode>
                <c:ptCount val="21"/>
                <c:pt idx="0">
                  <c:v>1310.9225761920356</c:v>
                </c:pt>
                <c:pt idx="1">
                  <c:v>555.99430953428771</c:v>
                </c:pt>
                <c:pt idx="2">
                  <c:v>451.77000774041937</c:v>
                </c:pt>
                <c:pt idx="3">
                  <c:v>805.49868425881004</c:v>
                </c:pt>
                <c:pt idx="4">
                  <c:v>578.83432515345089</c:v>
                </c:pt>
                <c:pt idx="5">
                  <c:v>1183.5192523110791</c:v>
                </c:pt>
                <c:pt idx="6">
                  <c:v>2235.5668915725241</c:v>
                </c:pt>
                <c:pt idx="7">
                  <c:v>2065.6743420744806</c:v>
                </c:pt>
                <c:pt idx="8">
                  <c:v>1585.8919639828389</c:v>
                </c:pt>
                <c:pt idx="9">
                  <c:v>946.09334996795235</c:v>
                </c:pt>
                <c:pt idx="10">
                  <c:v>313.62394447987924</c:v>
                </c:pt>
                <c:pt idx="11">
                  <c:v>289.49902567373465</c:v>
                </c:pt>
                <c:pt idx="12">
                  <c:v>300.62329378990177</c:v>
                </c:pt>
                <c:pt idx="13">
                  <c:v>154.53350768602616</c:v>
                </c:pt>
                <c:pt idx="14">
                  <c:v>242.85751598185556</c:v>
                </c:pt>
                <c:pt idx="15">
                  <c:v>414.54652148558455</c:v>
                </c:pt>
                <c:pt idx="16">
                  <c:v>506.19108283778939</c:v>
                </c:pt>
                <c:pt idx="17">
                  <c:v>469.63086586193305</c:v>
                </c:pt>
                <c:pt idx="18">
                  <c:v>1330.7539826384491</c:v>
                </c:pt>
                <c:pt idx="19">
                  <c:v>1485.5843325374854</c:v>
                </c:pt>
                <c:pt idx="20">
                  <c:v>723.51493661814197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Sheet1!$D$2:$D$22</c:f>
              <c:numCache>
                <c:formatCode>0</c:formatCode>
                <c:ptCount val="21"/>
                <c:pt idx="0">
                  <c:v>30.156148507680697</c:v>
                </c:pt>
                <c:pt idx="1">
                  <c:v>12.06245940307228</c:v>
                </c:pt>
                <c:pt idx="2">
                  <c:v>11.392322769568263</c:v>
                </c:pt>
                <c:pt idx="3">
                  <c:v>29.620039200877486</c:v>
                </c:pt>
                <c:pt idx="4">
                  <c:v>166.19388510899583</c:v>
                </c:pt>
                <c:pt idx="5">
                  <c:v>170.75081421682316</c:v>
                </c:pt>
                <c:pt idx="6">
                  <c:v>153.32726174571874</c:v>
                </c:pt>
                <c:pt idx="7">
                  <c:v>188.44242134132915</c:v>
                </c:pt>
                <c:pt idx="8">
                  <c:v>213.90761341448174</c:v>
                </c:pt>
                <c:pt idx="9">
                  <c:v>42.620689890855374</c:v>
                </c:pt>
                <c:pt idx="10">
                  <c:v>134.56343600760633</c:v>
                </c:pt>
                <c:pt idx="11">
                  <c:v>20.104099005120467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19.769030688368481</c:v>
                </c:pt>
                <c:pt idx="17">
                  <c:v>224.84238648380955</c:v>
                </c:pt>
                <c:pt idx="18">
                  <c:v>267.52654244728916</c:v>
                </c:pt>
                <c:pt idx="19">
                  <c:v>729.60196764353157</c:v>
                </c:pt>
                <c:pt idx="20">
                  <c:v>725.91633007272321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STILLS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Sheet1!$E$2:$E$22</c:f>
              <c:numCache>
                <c:formatCode>0</c:formatCode>
                <c:ptCount val="21"/>
                <c:pt idx="0">
                  <c:v>2036.1235394768305</c:v>
                </c:pt>
                <c:pt idx="1">
                  <c:v>996.53729067078712</c:v>
                </c:pt>
                <c:pt idx="2">
                  <c:v>699.19727745194382</c:v>
                </c:pt>
                <c:pt idx="3">
                  <c:v>1140.2569350720094</c:v>
                </c:pt>
                <c:pt idx="4">
                  <c:v>1524.7122794075926</c:v>
                </c:pt>
                <c:pt idx="5">
                  <c:v>3648.2221757617981</c:v>
                </c:pt>
                <c:pt idx="6">
                  <c:v>4533.6776249791337</c:v>
                </c:pt>
                <c:pt idx="7">
                  <c:v>4968.297137737075</c:v>
                </c:pt>
                <c:pt idx="8">
                  <c:v>4430.8224486984545</c:v>
                </c:pt>
                <c:pt idx="9">
                  <c:v>2013.4191321405099</c:v>
                </c:pt>
                <c:pt idx="10">
                  <c:v>1265.2939117891551</c:v>
                </c:pt>
                <c:pt idx="11">
                  <c:v>1472.6130959311636</c:v>
                </c:pt>
                <c:pt idx="12">
                  <c:v>1045.8486287238838</c:v>
                </c:pt>
                <c:pt idx="13">
                  <c:v>836.64802716933741</c:v>
                </c:pt>
                <c:pt idx="14">
                  <c:v>763.15916697036801</c:v>
                </c:pt>
                <c:pt idx="15">
                  <c:v>1321.871385027426</c:v>
                </c:pt>
                <c:pt idx="16">
                  <c:v>1240.3919192718065</c:v>
                </c:pt>
                <c:pt idx="17">
                  <c:v>1423.7325455078185</c:v>
                </c:pt>
                <c:pt idx="18">
                  <c:v>3667.4184239242363</c:v>
                </c:pt>
                <c:pt idx="19">
                  <c:v>5022.2817647896909</c:v>
                </c:pt>
                <c:pt idx="20">
                  <c:v>4275.7362398028135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BALAJI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Sheet1!$F$2:$F$22</c:f>
              <c:numCache>
                <c:formatCode>0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94.355237997365379</c:v>
                </c:pt>
                <c:pt idx="4">
                  <c:v>278.64281221096962</c:v>
                </c:pt>
                <c:pt idx="5">
                  <c:v>644.93949608426453</c:v>
                </c:pt>
                <c:pt idx="6">
                  <c:v>933.56734413444406</c:v>
                </c:pt>
                <c:pt idx="7">
                  <c:v>1398.6421677862309</c:v>
                </c:pt>
                <c:pt idx="8">
                  <c:v>1418.2771711478983</c:v>
                </c:pt>
                <c:pt idx="9">
                  <c:v>190.72088589524282</c:v>
                </c:pt>
                <c:pt idx="10">
                  <c:v>62.054652262471841</c:v>
                </c:pt>
                <c:pt idx="11">
                  <c:v>645.71015321279401</c:v>
                </c:pt>
                <c:pt idx="12">
                  <c:v>472.07775147190426</c:v>
                </c:pt>
                <c:pt idx="13">
                  <c:v>405.73422475500672</c:v>
                </c:pt>
                <c:pt idx="14">
                  <c:v>260.71665726473753</c:v>
                </c:pt>
                <c:pt idx="15">
                  <c:v>378.6271979297693</c:v>
                </c:pt>
                <c:pt idx="16">
                  <c:v>358.42257842962312</c:v>
                </c:pt>
                <c:pt idx="17">
                  <c:v>334.49870061352976</c:v>
                </c:pt>
                <c:pt idx="18">
                  <c:v>1340.9769104732122</c:v>
                </c:pt>
                <c:pt idx="19">
                  <c:v>1438.2807496579951</c:v>
                </c:pt>
                <c:pt idx="20">
                  <c:v>1423.0351412457787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91-46CF-9E2B-F1392A0E409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Sheet1!$G$2:$G$22</c:f>
              <c:numCache>
                <c:formatCode>0</c:formatCode>
                <c:ptCount val="21"/>
                <c:pt idx="0">
                  <c:v>27.74365662706624</c:v>
                </c:pt>
                <c:pt idx="1">
                  <c:v>49.308653493225457</c:v>
                </c:pt>
                <c:pt idx="2">
                  <c:v>15.439948035932517</c:v>
                </c:pt>
                <c:pt idx="3">
                  <c:v>66.531164974278653</c:v>
                </c:pt>
                <c:pt idx="4">
                  <c:v>61.11646097556622</c:v>
                </c:pt>
                <c:pt idx="5">
                  <c:v>60.365907946041716</c:v>
                </c:pt>
                <c:pt idx="6">
                  <c:v>45.83734573167466</c:v>
                </c:pt>
                <c:pt idx="7">
                  <c:v>76.931685526260978</c:v>
                </c:pt>
                <c:pt idx="8">
                  <c:v>80.684450673883475</c:v>
                </c:pt>
                <c:pt idx="9">
                  <c:v>19.970071678419661</c:v>
                </c:pt>
                <c:pt idx="10">
                  <c:v>44.229017811265024</c:v>
                </c:pt>
                <c:pt idx="11">
                  <c:v>73.952067330017215</c:v>
                </c:pt>
                <c:pt idx="12">
                  <c:v>38.378259446540241</c:v>
                </c:pt>
                <c:pt idx="13">
                  <c:v>36.696682050679939</c:v>
                </c:pt>
                <c:pt idx="14">
                  <c:v>33.104749695098405</c:v>
                </c:pt>
                <c:pt idx="15">
                  <c:v>32.005725616151821</c:v>
                </c:pt>
                <c:pt idx="16">
                  <c:v>12.035653937732135</c:v>
                </c:pt>
                <c:pt idx="17">
                  <c:v>57.122446639882348</c:v>
                </c:pt>
                <c:pt idx="18">
                  <c:v>190.11776292508947</c:v>
                </c:pt>
                <c:pt idx="19">
                  <c:v>280.72023577483242</c:v>
                </c:pt>
                <c:pt idx="20">
                  <c:v>270.4135343515407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91-46CF-9E2B-F1392A0E409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LEH BERRY COMPANY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Sheet1!$H$2:$H$22</c:f>
              <c:numCache>
                <c:formatCode>0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48.249837612289184</c:v>
                </c:pt>
                <c:pt idx="17">
                  <c:v>139.52244709553622</c:v>
                </c:pt>
                <c:pt idx="18">
                  <c:v>77.601822159765106</c:v>
                </c:pt>
                <c:pt idx="19">
                  <c:v>242.97976140174097</c:v>
                </c:pt>
                <c:pt idx="20">
                  <c:v>299.28583581278195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91-46CF-9E2B-F1392A0E409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Sheet1!$I$2:$I$22</c:f>
              <c:numCache>
                <c:formatCode>0</c:formatCode>
                <c:ptCount val="21"/>
                <c:pt idx="0">
                  <c:v>667.30115815004774</c:v>
                </c:pt>
                <c:pt idx="1">
                  <c:v>379.17186824020166</c:v>
                </c:pt>
                <c:pt idx="2">
                  <c:v>220.59499890602365</c:v>
                </c:pt>
                <c:pt idx="3">
                  <c:v>144.25180864067781</c:v>
                </c:pt>
                <c:pt idx="4">
                  <c:v>238.27126880314597</c:v>
                </c:pt>
                <c:pt idx="5">
                  <c:v>878.12598316472804</c:v>
                </c:pt>
                <c:pt idx="6">
                  <c:v>599.30495333982412</c:v>
                </c:pt>
                <c:pt idx="7">
                  <c:v>615.64750650344104</c:v>
                </c:pt>
                <c:pt idx="8">
                  <c:v>458.03782350101432</c:v>
                </c:pt>
                <c:pt idx="9">
                  <c:v>304.84432057168902</c:v>
                </c:pt>
                <c:pt idx="10">
                  <c:v>428.15922921593881</c:v>
                </c:pt>
                <c:pt idx="11">
                  <c:v>415.60409408243106</c:v>
                </c:pt>
                <c:pt idx="12">
                  <c:v>205.81942144816398</c:v>
                </c:pt>
                <c:pt idx="13">
                  <c:v>178.76819269210958</c:v>
                </c:pt>
                <c:pt idx="14">
                  <c:v>209.39175987432418</c:v>
                </c:pt>
                <c:pt idx="15">
                  <c:v>430.75049525912499</c:v>
                </c:pt>
                <c:pt idx="16">
                  <c:v>265.05253566894987</c:v>
                </c:pt>
                <c:pt idx="17">
                  <c:v>126.78757929902697</c:v>
                </c:pt>
                <c:pt idx="18">
                  <c:v>452.39976367838295</c:v>
                </c:pt>
                <c:pt idx="19">
                  <c:v>593.41139822999639</c:v>
                </c:pt>
                <c:pt idx="20">
                  <c:v>393.29069348970722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991-46CF-9E2B-F1392A0E409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MEERA BEVERAGE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Sheet1!$J$2:$J$22</c:f>
              <c:numCache>
                <c:formatCode>0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201.65352715546419</c:v>
                </c:pt>
                <c:pt idx="5">
                  <c:v>710.52072203886132</c:v>
                </c:pt>
                <c:pt idx="6">
                  <c:v>566.07382845494772</c:v>
                </c:pt>
                <c:pt idx="7">
                  <c:v>622.95901450533279</c:v>
                </c:pt>
                <c:pt idx="8">
                  <c:v>674.02342597833876</c:v>
                </c:pt>
                <c:pt idx="9">
                  <c:v>448.8575171209896</c:v>
                </c:pt>
                <c:pt idx="10">
                  <c:v>258.53871320584915</c:v>
                </c:pt>
                <c:pt idx="11">
                  <c:v>27.743656627066244</c:v>
                </c:pt>
                <c:pt idx="12">
                  <c:v>28.94990256737351</c:v>
                </c:pt>
                <c:pt idx="13">
                  <c:v>0</c:v>
                </c:pt>
                <c:pt idx="14">
                  <c:v>0</c:v>
                </c:pt>
                <c:pt idx="15">
                  <c:v>34.579050288807245</c:v>
                </c:pt>
                <c:pt idx="16">
                  <c:v>24.237888415415711</c:v>
                </c:pt>
                <c:pt idx="17">
                  <c:v>4.6495244804508626</c:v>
                </c:pt>
                <c:pt idx="18">
                  <c:v>0</c:v>
                </c:pt>
                <c:pt idx="19">
                  <c:v>192.99935044915674</c:v>
                </c:pt>
                <c:pt idx="20">
                  <c:v>233.20754845939771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E0-4840-8ED2-68483311AF6F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</c:strCache>
            </c:strRef>
          </c:cat>
          <c:val>
            <c:numRef>
              <c:f>Sheet1!$K$2:$K$22</c:f>
              <c:numCache>
                <c:formatCode>0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60.312297015361395</c:v>
                </c:pt>
                <c:pt idx="10">
                  <c:v>24.12491880614456</c:v>
                </c:pt>
                <c:pt idx="11">
                  <c:v>0</c:v>
                </c:pt>
                <c:pt idx="12">
                  <c:v>0</c:v>
                </c:pt>
                <c:pt idx="13">
                  <c:v>60.915419985515094</c:v>
                </c:pt>
                <c:pt idx="14">
                  <c:v>17.088484154352418</c:v>
                </c:pt>
                <c:pt idx="15">
                  <c:v>31.362394447987967</c:v>
                </c:pt>
                <c:pt idx="16">
                  <c:v>6.4333116816385569</c:v>
                </c:pt>
                <c:pt idx="17">
                  <c:v>66.678595033649628</c:v>
                </c:pt>
                <c:pt idx="18">
                  <c:v>8.0416396020481962</c:v>
                </c:pt>
                <c:pt idx="19">
                  <c:v>58.703969094951837</c:v>
                </c:pt>
                <c:pt idx="20">
                  <c:v>207.07221975274106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E0-4840-8ED2-68483311AF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Sheet1!$A$2:$A$22</c15:sqref>
                        </c15:formulaRef>
                      </c:ext>
                    </c:extLst>
                    <c:strCache>
                      <c:ptCount val="21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Sheet1!$C$2:$C$22</c15:sqref>
                        </c15:formulaRef>
                      </c:ext>
                    </c:extLst>
                    <c:numCache>
                      <c:formatCode>General</c:formatCode>
                      <c:ptCount val="21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F66-4E3B-B659-989B07D833E6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7952044880896582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267983769406661E-2"/>
          <c:y val="0.22190712077251748"/>
          <c:w val="0.9309220905151589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0.84952878751880889</c:v>
                </c:pt>
                <c:pt idx="1">
                  <c:v>0.69251860556208378</c:v>
                </c:pt>
                <c:pt idx="2">
                  <c:v>0.66544306189100921</c:v>
                </c:pt>
                <c:pt idx="3">
                  <c:v>0.70838327575266169</c:v>
                </c:pt>
                <c:pt idx="4">
                  <c:v>0.7262033629212673</c:v>
                </c:pt>
                <c:pt idx="5">
                  <c:v>0.56312650808307019</c:v>
                </c:pt>
                <c:pt idx="6">
                  <c:v>0.58537339586661863</c:v>
                </c:pt>
                <c:pt idx="7">
                  <c:v>0.78516982250114475</c:v>
                </c:pt>
                <c:pt idx="8">
                  <c:v>0.80548724805440497</c:v>
                </c:pt>
                <c:pt idx="9">
                  <c:v>0.79132740469891694</c:v>
                </c:pt>
                <c:pt idx="10">
                  <c:v>0.79108913086868771</c:v>
                </c:pt>
                <c:pt idx="11">
                  <c:v>0.88143471016399189</c:v>
                </c:pt>
                <c:pt idx="12">
                  <c:v>0.69874593775544791</c:v>
                </c:pt>
                <c:pt idx="13">
                  <c:v>0.92447759810962327</c:v>
                </c:pt>
                <c:pt idx="14">
                  <c:v>0.87363787059430964</c:v>
                </c:pt>
                <c:pt idx="15">
                  <c:v>0.82527241775619375</c:v>
                </c:pt>
                <c:pt idx="16">
                  <c:v>0.86160900375156324</c:v>
                </c:pt>
                <c:pt idx="17">
                  <c:v>0.71792866276832157</c:v>
                </c:pt>
                <c:pt idx="18">
                  <c:v>0.74979365640844242</c:v>
                </c:pt>
                <c:pt idx="19">
                  <c:v>0.75506537474945734</c:v>
                </c:pt>
                <c:pt idx="20">
                  <c:v>0.66132980997163171</c:v>
                </c:pt>
                <c:pt idx="21">
                  <c:v>0.76647322097779302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0.15047121248119111</c:v>
                </c:pt>
                <c:pt idx="1">
                  <c:v>0.30748139443791617</c:v>
                </c:pt>
                <c:pt idx="2">
                  <c:v>0.33455693810899084</c:v>
                </c:pt>
                <c:pt idx="3">
                  <c:v>0.29161672424733831</c:v>
                </c:pt>
                <c:pt idx="4">
                  <c:v>0.27379663707873275</c:v>
                </c:pt>
                <c:pt idx="5">
                  <c:v>0.43687349191692976</c:v>
                </c:pt>
                <c:pt idx="6">
                  <c:v>0.41462660413338137</c:v>
                </c:pt>
                <c:pt idx="7">
                  <c:v>0.21483017749885525</c:v>
                </c:pt>
                <c:pt idx="8">
                  <c:v>0.194512751945595</c:v>
                </c:pt>
                <c:pt idx="9">
                  <c:v>0.20867259530108298</c:v>
                </c:pt>
                <c:pt idx="10">
                  <c:v>0.20891086913131224</c:v>
                </c:pt>
                <c:pt idx="11">
                  <c:v>0.11856528983600806</c:v>
                </c:pt>
                <c:pt idx="12">
                  <c:v>0.30125406224455209</c:v>
                </c:pt>
                <c:pt idx="13">
                  <c:v>7.5522401890376678E-2</c:v>
                </c:pt>
                <c:pt idx="14">
                  <c:v>0.12636212940569036</c:v>
                </c:pt>
                <c:pt idx="15">
                  <c:v>0.17472758224380633</c:v>
                </c:pt>
                <c:pt idx="16">
                  <c:v>0.13839099624843684</c:v>
                </c:pt>
                <c:pt idx="17">
                  <c:v>0.28207133723167832</c:v>
                </c:pt>
                <c:pt idx="18">
                  <c:v>0.25020634359155763</c:v>
                </c:pt>
                <c:pt idx="19">
                  <c:v>0.2449346252505426</c:v>
                </c:pt>
                <c:pt idx="20">
                  <c:v>0.33867019002836829</c:v>
                </c:pt>
                <c:pt idx="21">
                  <c:v>0.23352677902220695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- CCI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974302644180874E-2"/>
          <c:y val="0.22190712077251748"/>
          <c:w val="0.93321577164038472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0.88218737434660244</c:v>
                </c:pt>
                <c:pt idx="1">
                  <c:v>0.99306759098786834</c:v>
                </c:pt>
                <c:pt idx="2">
                  <c:v>0.9856080594866875</c:v>
                </c:pt>
                <c:pt idx="3">
                  <c:v>0.89314336598397148</c:v>
                </c:pt>
                <c:pt idx="4">
                  <c:v>0.88494264356333319</c:v>
                </c:pt>
                <c:pt idx="5">
                  <c:v>0.70876908450310383</c:v>
                </c:pt>
                <c:pt idx="6">
                  <c:v>0.78080132771767208</c:v>
                </c:pt>
                <c:pt idx="7">
                  <c:v>0.98046645458045423</c:v>
                </c:pt>
                <c:pt idx="8">
                  <c:v>0.99096961169330289</c:v>
                </c:pt>
                <c:pt idx="9">
                  <c:v>0.94118992387362366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0.99064674346983006</c:v>
                </c:pt>
                <c:pt idx="17">
                  <c:v>0.99633854929468901</c:v>
                </c:pt>
                <c:pt idx="18">
                  <c:v>0.95922884268157727</c:v>
                </c:pt>
                <c:pt idx="19">
                  <c:v>0.94354470012884284</c:v>
                </c:pt>
                <c:pt idx="20">
                  <c:v>0.92810755110354903</c:v>
                </c:pt>
                <c:pt idx="21">
                  <c:v>0.94085374558952495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705-4C5A-99D8-C77ACA88E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0.11781262565339767</c:v>
                </c:pt>
                <c:pt idx="1">
                  <c:v>6.9324090121317171E-3</c:v>
                </c:pt>
                <c:pt idx="2">
                  <c:v>1.4391940513312548E-2</c:v>
                </c:pt>
                <c:pt idx="3">
                  <c:v>0.10685663401602849</c:v>
                </c:pt>
                <c:pt idx="4">
                  <c:v>0.11505735643666679</c:v>
                </c:pt>
                <c:pt idx="5">
                  <c:v>0.29123091549689617</c:v>
                </c:pt>
                <c:pt idx="6">
                  <c:v>0.21919867228232787</c:v>
                </c:pt>
                <c:pt idx="7">
                  <c:v>1.95335454195457E-2</c:v>
                </c:pt>
                <c:pt idx="8">
                  <c:v>9.0303883066971888E-3</c:v>
                </c:pt>
                <c:pt idx="9">
                  <c:v>5.8810076126376308E-2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9.3532565301699556E-3</c:v>
                </c:pt>
                <c:pt idx="17">
                  <c:v>3.6614507053110311E-3</c:v>
                </c:pt>
                <c:pt idx="18">
                  <c:v>4.0771157318422742E-2</c:v>
                </c:pt>
                <c:pt idx="19">
                  <c:v>5.6455299871157237E-2</c:v>
                </c:pt>
                <c:pt idx="20">
                  <c:v>7.1892448896450883E-2</c:v>
                </c:pt>
                <c:pt idx="21">
                  <c:v>5.9146254410474997E-2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705-4C5A-99D8-C77ACA88E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6835605010772174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– Third party license–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093259268503545E-2"/>
          <c:y val="0.22190712077251748"/>
          <c:w val="0.94009681501606213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0.75571763359829469</c:v>
                </c:pt>
                <c:pt idx="1">
                  <c:v>0.75776348951531725</c:v>
                </c:pt>
                <c:pt idx="2">
                  <c:v>0.76443293683347002</c:v>
                </c:pt>
                <c:pt idx="3">
                  <c:v>0.72569264613555329</c:v>
                </c:pt>
                <c:pt idx="4">
                  <c:v>0.74972208916644822</c:v>
                </c:pt>
                <c:pt idx="5">
                  <c:v>0.72971627855910282</c:v>
                </c:pt>
                <c:pt idx="6">
                  <c:v>0.74417066436921153</c:v>
                </c:pt>
                <c:pt idx="7">
                  <c:v>0.79012410057743088</c:v>
                </c:pt>
                <c:pt idx="8">
                  <c:v>0.80584021129383754</c:v>
                </c:pt>
                <c:pt idx="9">
                  <c:v>0.81652433276853131</c:v>
                </c:pt>
                <c:pt idx="10">
                  <c:v>0.81490225135480954</c:v>
                </c:pt>
                <c:pt idx="11">
                  <c:v>0.73701080689188725</c:v>
                </c:pt>
                <c:pt idx="12">
                  <c:v>0.70940258086938501</c:v>
                </c:pt>
                <c:pt idx="13">
                  <c:v>0.73800790067720079</c:v>
                </c:pt>
                <c:pt idx="14">
                  <c:v>0.76687015171421158</c:v>
                </c:pt>
                <c:pt idx="15">
                  <c:v>0.75995767931576563</c:v>
                </c:pt>
                <c:pt idx="16">
                  <c:v>0.80482930595788749</c:v>
                </c:pt>
                <c:pt idx="17">
                  <c:v>0.76924006762231423</c:v>
                </c:pt>
                <c:pt idx="18">
                  <c:v>0.78150982227548782</c:v>
                </c:pt>
                <c:pt idx="19">
                  <c:v>0.76300385666265413</c:v>
                </c:pt>
                <c:pt idx="20">
                  <c:v>0.76626338366304392</c:v>
                </c:pt>
                <c:pt idx="21">
                  <c:v>0.7628892735122581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2A2-4C48-B29B-B9A199D961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0.24428236640170531</c:v>
                </c:pt>
                <c:pt idx="1">
                  <c:v>0.24223651048468267</c:v>
                </c:pt>
                <c:pt idx="2">
                  <c:v>0.23556706316652995</c:v>
                </c:pt>
                <c:pt idx="3">
                  <c:v>0.27430735386444671</c:v>
                </c:pt>
                <c:pt idx="4">
                  <c:v>0.25027791083355172</c:v>
                </c:pt>
                <c:pt idx="5">
                  <c:v>0.2702837214408973</c:v>
                </c:pt>
                <c:pt idx="6">
                  <c:v>0.25582933563078852</c:v>
                </c:pt>
                <c:pt idx="7">
                  <c:v>0.20987589942256918</c:v>
                </c:pt>
                <c:pt idx="8">
                  <c:v>0.19415978870616252</c:v>
                </c:pt>
                <c:pt idx="9">
                  <c:v>0.18347566723146877</c:v>
                </c:pt>
                <c:pt idx="10">
                  <c:v>0.18509774864519041</c:v>
                </c:pt>
                <c:pt idx="11">
                  <c:v>0.2629891931081127</c:v>
                </c:pt>
                <c:pt idx="12">
                  <c:v>0.29059741913061493</c:v>
                </c:pt>
                <c:pt idx="13">
                  <c:v>0.2619920993227991</c:v>
                </c:pt>
                <c:pt idx="14">
                  <c:v>0.23312984828578845</c:v>
                </c:pt>
                <c:pt idx="15">
                  <c:v>0.24004232068423448</c:v>
                </c:pt>
                <c:pt idx="16">
                  <c:v>0.19517069404211257</c:v>
                </c:pt>
                <c:pt idx="17">
                  <c:v>0.2307599323776858</c:v>
                </c:pt>
                <c:pt idx="18">
                  <c:v>0.21849017772451226</c:v>
                </c:pt>
                <c:pt idx="19">
                  <c:v>0.23699614333734587</c:v>
                </c:pt>
                <c:pt idx="20">
                  <c:v>0.23373661633695611</c:v>
                </c:pt>
                <c:pt idx="21">
                  <c:v>0.2371107264877419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2A2-4C48-B29B-B9A199D96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- CCI – Third party license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093259268503545E-2"/>
          <c:y val="0.22190712077251748"/>
          <c:w val="0.94009681501606213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0.82299097068600735</c:v>
                </c:pt>
                <c:pt idx="1">
                  <c:v>0.84425331938400039</c:v>
                </c:pt>
                <c:pt idx="2">
                  <c:v>0.82764050294562697</c:v>
                </c:pt>
                <c:pt idx="3">
                  <c:v>0.78503263963919934</c:v>
                </c:pt>
                <c:pt idx="4">
                  <c:v>0.87118204403741228</c:v>
                </c:pt>
                <c:pt idx="5">
                  <c:v>0.8863743145317553</c:v>
                </c:pt>
                <c:pt idx="6">
                  <c:v>0.83284675945898579</c:v>
                </c:pt>
                <c:pt idx="7">
                  <c:v>0.8792600954182711</c:v>
                </c:pt>
                <c:pt idx="8">
                  <c:v>0.90395887065065217</c:v>
                </c:pt>
                <c:pt idx="9">
                  <c:v>0.884632687680313</c:v>
                </c:pt>
                <c:pt idx="10">
                  <c:v>0.93645405478801047</c:v>
                </c:pt>
                <c:pt idx="11">
                  <c:v>0.92469984521634851</c:v>
                </c:pt>
                <c:pt idx="12">
                  <c:v>0.87559726347257238</c:v>
                </c:pt>
                <c:pt idx="13">
                  <c:v>0.93062303880717356</c:v>
                </c:pt>
                <c:pt idx="14">
                  <c:v>0.89945677806692892</c:v>
                </c:pt>
                <c:pt idx="15">
                  <c:v>0.88393865596986088</c:v>
                </c:pt>
                <c:pt idx="16">
                  <c:v>0.87916881233466315</c:v>
                </c:pt>
                <c:pt idx="17">
                  <c:v>0.88583733696583111</c:v>
                </c:pt>
                <c:pt idx="18">
                  <c:v>0.88800526172807726</c:v>
                </c:pt>
                <c:pt idx="19">
                  <c:v>0.8976818394677949</c:v>
                </c:pt>
                <c:pt idx="20">
                  <c:v>0.93606776816574433</c:v>
                </c:pt>
                <c:pt idx="21">
                  <c:v>0.9368710630700805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27B7-4D32-B30D-434889113F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0.17700902931399271</c:v>
                </c:pt>
                <c:pt idx="1">
                  <c:v>0.15574668061599956</c:v>
                </c:pt>
                <c:pt idx="2">
                  <c:v>0.17235949705437315</c:v>
                </c:pt>
                <c:pt idx="3">
                  <c:v>0.21496736036080058</c:v>
                </c:pt>
                <c:pt idx="4">
                  <c:v>0.12881795596258769</c:v>
                </c:pt>
                <c:pt idx="5">
                  <c:v>0.11362568546824471</c:v>
                </c:pt>
                <c:pt idx="6">
                  <c:v>0.1671532405410141</c:v>
                </c:pt>
                <c:pt idx="7">
                  <c:v>0.12073990458172894</c:v>
                </c:pt>
                <c:pt idx="8">
                  <c:v>9.6041129349347762E-2</c:v>
                </c:pt>
                <c:pt idx="9">
                  <c:v>0.11536731231968698</c:v>
                </c:pt>
                <c:pt idx="10">
                  <c:v>6.3545945211989543E-2</c:v>
                </c:pt>
                <c:pt idx="11">
                  <c:v>7.5300154783651499E-2</c:v>
                </c:pt>
                <c:pt idx="12">
                  <c:v>0.12440273652742767</c:v>
                </c:pt>
                <c:pt idx="13">
                  <c:v>6.9376961192826436E-2</c:v>
                </c:pt>
                <c:pt idx="14">
                  <c:v>0.10054322193307107</c:v>
                </c:pt>
                <c:pt idx="15">
                  <c:v>0.11606134403013919</c:v>
                </c:pt>
                <c:pt idx="16">
                  <c:v>0.12083118766533672</c:v>
                </c:pt>
                <c:pt idx="17">
                  <c:v>0.11416266303416887</c:v>
                </c:pt>
                <c:pt idx="18">
                  <c:v>0.11199473827192269</c:v>
                </c:pt>
                <c:pt idx="19">
                  <c:v>0.10231816053220504</c:v>
                </c:pt>
                <c:pt idx="20">
                  <c:v>6.3932231834255671E-2</c:v>
                </c:pt>
                <c:pt idx="21">
                  <c:v>6.3128936929919471E-2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27B7-4D32-B30D-434889113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0.78769700739564308</c:v>
                </c:pt>
                <c:pt idx="1">
                  <c:v>0.67439716790157389</c:v>
                </c:pt>
                <c:pt idx="2">
                  <c:v>0.65767445537740232</c:v>
                </c:pt>
                <c:pt idx="3">
                  <c:v>0.75672692113915951</c:v>
                </c:pt>
                <c:pt idx="4">
                  <c:v>0.79661480085885672</c:v>
                </c:pt>
                <c:pt idx="5">
                  <c:v>0.71757111044352739</c:v>
                </c:pt>
                <c:pt idx="6">
                  <c:v>0.72370114813918596</c:v>
                </c:pt>
                <c:pt idx="7">
                  <c:v>0.7496187074137064</c:v>
                </c:pt>
                <c:pt idx="8">
                  <c:v>0.74783442701980951</c:v>
                </c:pt>
                <c:pt idx="9">
                  <c:v>0.73701325788705319</c:v>
                </c:pt>
                <c:pt idx="10">
                  <c:v>0.75840682224568301</c:v>
                </c:pt>
                <c:pt idx="11">
                  <c:v>0.69148967258618566</c:v>
                </c:pt>
                <c:pt idx="12">
                  <c:v>0.71344060026690559</c:v>
                </c:pt>
                <c:pt idx="13">
                  <c:v>0.70842068124433122</c:v>
                </c:pt>
                <c:pt idx="14">
                  <c:v>0.64969980976615882</c:v>
                </c:pt>
                <c:pt idx="15">
                  <c:v>0.74983774840758932</c:v>
                </c:pt>
                <c:pt idx="16">
                  <c:v>0.79232601579349438</c:v>
                </c:pt>
                <c:pt idx="17">
                  <c:v>0.8265044606405475</c:v>
                </c:pt>
                <c:pt idx="18">
                  <c:v>0.81533053318094562</c:v>
                </c:pt>
                <c:pt idx="19">
                  <c:v>0.8226118578977073</c:v>
                </c:pt>
                <c:pt idx="20">
                  <c:v>0.8069088273895938</c:v>
                </c:pt>
                <c:pt idx="21">
                  <c:v>0.78360359430859905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3B1-4BBA-9F63-EBABA6369E0B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08F-43CE-AEF1-1F2DE147DE30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9FF-4EA0-9EBC-005E296A90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1.1260869304083999E-2</c:v>
                </c:pt>
                <c:pt idx="1">
                  <c:v>1.5568486157909501E-3</c:v>
                </c:pt>
                <c:pt idx="2">
                  <c:v>0</c:v>
                </c:pt>
                <c:pt idx="3">
                  <c:v>0</c:v>
                </c:pt>
                <c:pt idx="4">
                  <c:v>2.648991344467419E-2</c:v>
                </c:pt>
                <c:pt idx="5">
                  <c:v>7.8858099782475894E-3</c:v>
                </c:pt>
                <c:pt idx="6">
                  <c:v>1.2942861661800956E-2</c:v>
                </c:pt>
                <c:pt idx="7">
                  <c:v>2.2310618205911251E-2</c:v>
                </c:pt>
                <c:pt idx="8">
                  <c:v>1.9722929245728237E-2</c:v>
                </c:pt>
                <c:pt idx="9">
                  <c:v>2.5602294646091137E-2</c:v>
                </c:pt>
                <c:pt idx="10">
                  <c:v>8.6935274711016433E-3</c:v>
                </c:pt>
                <c:pt idx="11">
                  <c:v>9.994239636640459E-2</c:v>
                </c:pt>
                <c:pt idx="12">
                  <c:v>5.3301875868351202E-2</c:v>
                </c:pt>
                <c:pt idx="13">
                  <c:v>5.9188102277626921E-2</c:v>
                </c:pt>
                <c:pt idx="14">
                  <c:v>3.8686366100838213E-2</c:v>
                </c:pt>
                <c:pt idx="15">
                  <c:v>2.1649072919379727E-2</c:v>
                </c:pt>
                <c:pt idx="16">
                  <c:v>2.885155731281E-2</c:v>
                </c:pt>
                <c:pt idx="17">
                  <c:v>2.833415240438467E-3</c:v>
                </c:pt>
                <c:pt idx="18">
                  <c:v>1.25890408496349E-2</c:v>
                </c:pt>
                <c:pt idx="19">
                  <c:v>1.7431583951570459E-4</c:v>
                </c:pt>
                <c:pt idx="20">
                  <c:v>7.7892924919464712E-3</c:v>
                </c:pt>
                <c:pt idx="21">
                  <c:v>1.4599812727902721E-2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2.7329208903940711E-2</c:v>
                </c:pt>
                <c:pt idx="1">
                  <c:v>3.3397344189622716E-2</c:v>
                </c:pt>
                <c:pt idx="2">
                  <c:v>8.3846376373484504E-3</c:v>
                </c:pt>
                <c:pt idx="3">
                  <c:v>4.0250789012956732E-3</c:v>
                </c:pt>
                <c:pt idx="4">
                  <c:v>5.6997439639115714E-3</c:v>
                </c:pt>
                <c:pt idx="5">
                  <c:v>9.6385465539303942E-3</c:v>
                </c:pt>
                <c:pt idx="6">
                  <c:v>6.6010530772379833E-3</c:v>
                </c:pt>
                <c:pt idx="7">
                  <c:v>5.8099114303815239E-3</c:v>
                </c:pt>
                <c:pt idx="8">
                  <c:v>4.0520051867623278E-3</c:v>
                </c:pt>
                <c:pt idx="9">
                  <c:v>3.8736558445971441E-3</c:v>
                </c:pt>
                <c:pt idx="10">
                  <c:v>4.3571013294700263E-3</c:v>
                </c:pt>
                <c:pt idx="11">
                  <c:v>7.0165028601444288E-3</c:v>
                </c:pt>
                <c:pt idx="12">
                  <c:v>1.338920434476884E-2</c:v>
                </c:pt>
                <c:pt idx="13">
                  <c:v>5.5874737700610895E-3</c:v>
                </c:pt>
                <c:pt idx="14">
                  <c:v>3.9805398754013451E-3</c:v>
                </c:pt>
                <c:pt idx="15">
                  <c:v>1.9994306787964163E-2</c:v>
                </c:pt>
                <c:pt idx="16">
                  <c:v>1.9718874702892689E-2</c:v>
                </c:pt>
                <c:pt idx="17">
                  <c:v>9.600977887506662E-3</c:v>
                </c:pt>
                <c:pt idx="18">
                  <c:v>2.1737690657458359E-2</c:v>
                </c:pt>
                <c:pt idx="19">
                  <c:v>1.7679627466379699E-2</c:v>
                </c:pt>
                <c:pt idx="20">
                  <c:v>2.3700289561595301E-2</c:v>
                </c:pt>
                <c:pt idx="21">
                  <c:v>2.7672214666074838E-2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D-4176-A11A-1E2B8E38B0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3.319458321025285E-2</c:v>
                </c:pt>
                <c:pt idx="1">
                  <c:v>4.6338973203183233E-2</c:v>
                </c:pt>
                <c:pt idx="2">
                  <c:v>3.6295226896349737E-2</c:v>
                </c:pt>
                <c:pt idx="3">
                  <c:v>6.3895871966409218E-3</c:v>
                </c:pt>
                <c:pt idx="4">
                  <c:v>1.7819972122024959E-2</c:v>
                </c:pt>
                <c:pt idx="5">
                  <c:v>1.4637968027114078E-2</c:v>
                </c:pt>
                <c:pt idx="6">
                  <c:v>3.7855038837028183E-2</c:v>
                </c:pt>
                <c:pt idx="7">
                  <c:v>1.7426912657793336E-2</c:v>
                </c:pt>
                <c:pt idx="8">
                  <c:v>2.1454821564889912E-2</c:v>
                </c:pt>
                <c:pt idx="9">
                  <c:v>1.4972131768865866E-2</c:v>
                </c:pt>
                <c:pt idx="10">
                  <c:v>4.5285432293304048E-2</c:v>
                </c:pt>
                <c:pt idx="11">
                  <c:v>2.3524555395499049E-2</c:v>
                </c:pt>
                <c:pt idx="12">
                  <c:v>2.1401782291514074E-2</c:v>
                </c:pt>
                <c:pt idx="13">
                  <c:v>8.3492437432367613E-3</c:v>
                </c:pt>
                <c:pt idx="14">
                  <c:v>4.5585156574867404E-3</c:v>
                </c:pt>
                <c:pt idx="15">
                  <c:v>1.6261173495637972E-2</c:v>
                </c:pt>
                <c:pt idx="16">
                  <c:v>2.1225950976156354E-2</c:v>
                </c:pt>
                <c:pt idx="17">
                  <c:v>1.2878161981133862E-2</c:v>
                </c:pt>
                <c:pt idx="18">
                  <c:v>4.3133138421108854E-3</c:v>
                </c:pt>
                <c:pt idx="19">
                  <c:v>5.2537961636523701E-3</c:v>
                </c:pt>
                <c:pt idx="20">
                  <c:v>6.234216932338478E-3</c:v>
                </c:pt>
                <c:pt idx="21">
                  <c:v>8.597268194120251E-3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A-4101-8805-2A047551C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0.13843819838407484</c:v>
                </c:pt>
                <c:pt idx="1">
                  <c:v>0.21395544266139407</c:v>
                </c:pt>
                <c:pt idx="2">
                  <c:v>0.28214738053204508</c:v>
                </c:pt>
                <c:pt idx="3">
                  <c:v>0.22607238663393958</c:v>
                </c:pt>
                <c:pt idx="4">
                  <c:v>0.14050691589612604</c:v>
                </c:pt>
                <c:pt idx="5">
                  <c:v>0.22350082248754635</c:v>
                </c:pt>
                <c:pt idx="6">
                  <c:v>0.19142709664066523</c:v>
                </c:pt>
                <c:pt idx="7">
                  <c:v>0.18090174999810713</c:v>
                </c:pt>
                <c:pt idx="8">
                  <c:v>0.18274321637602409</c:v>
                </c:pt>
                <c:pt idx="9">
                  <c:v>0.19317073562837547</c:v>
                </c:pt>
                <c:pt idx="10">
                  <c:v>0.16605390723543592</c:v>
                </c:pt>
                <c:pt idx="11">
                  <c:v>0.1707072666673182</c:v>
                </c:pt>
                <c:pt idx="12">
                  <c:v>0.1872760097192025</c:v>
                </c:pt>
                <c:pt idx="13">
                  <c:v>0.19134897432760961</c:v>
                </c:pt>
                <c:pt idx="14">
                  <c:v>0.17844780707125879</c:v>
                </c:pt>
                <c:pt idx="15">
                  <c:v>0.14855101682473676</c:v>
                </c:pt>
                <c:pt idx="16">
                  <c:v>0.11916705437947657</c:v>
                </c:pt>
                <c:pt idx="17">
                  <c:v>0.12745134533600283</c:v>
                </c:pt>
                <c:pt idx="18">
                  <c:v>0.10812242068928289</c:v>
                </c:pt>
                <c:pt idx="19">
                  <c:v>9.9943665229420928E-2</c:v>
                </c:pt>
                <c:pt idx="20">
                  <c:v>7.3993487520538456E-2</c:v>
                </c:pt>
                <c:pt idx="21">
                  <c:v>6.9369646547363314E-2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3A-4101-8805-2A047551C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1.6422101068455834E-3</c:v>
                </c:pt>
                <c:pt idx="1">
                  <c:v>9.7303038486934394E-3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2.776994305066522E-3</c:v>
                </c:pt>
                <c:pt idx="19">
                  <c:v>3.5112190531020493E-2</c:v>
                </c:pt>
                <c:pt idx="20">
                  <c:v>5.40600150560464E-2</c:v>
                </c:pt>
                <c:pt idx="21">
                  <c:v>7.416041237923314E-2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3A-4101-8805-2A047551CFA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4.3792269515882231E-4</c:v>
                </c:pt>
                <c:pt idx="1">
                  <c:v>1.1243906669601309E-3</c:v>
                </c:pt>
                <c:pt idx="2">
                  <c:v>0</c:v>
                </c:pt>
                <c:pt idx="3">
                  <c:v>0</c:v>
                </c:pt>
                <c:pt idx="4">
                  <c:v>1.4127953837159567E-3</c:v>
                </c:pt>
                <c:pt idx="5">
                  <c:v>4.2002021400895451E-3</c:v>
                </c:pt>
                <c:pt idx="6">
                  <c:v>1.6336353768172426E-2</c:v>
                </c:pt>
                <c:pt idx="7">
                  <c:v>1.5612412675753385E-2</c:v>
                </c:pt>
                <c:pt idx="8">
                  <c:v>1.4781264046687677E-2</c:v>
                </c:pt>
                <c:pt idx="9">
                  <c:v>1.7609089979588505E-2</c:v>
                </c:pt>
                <c:pt idx="10">
                  <c:v>1.1518923899209678E-2</c:v>
                </c:pt>
                <c:pt idx="11">
                  <c:v>1.2652462278472379E-3</c:v>
                </c:pt>
                <c:pt idx="12">
                  <c:v>7.3587311004983628E-4</c:v>
                </c:pt>
                <c:pt idx="13">
                  <c:v>4.8914761324013343E-3</c:v>
                </c:pt>
                <c:pt idx="14">
                  <c:v>1.3769178862977164E-2</c:v>
                </c:pt>
                <c:pt idx="15">
                  <c:v>5.7525023163401932E-3</c:v>
                </c:pt>
                <c:pt idx="16">
                  <c:v>9.7595650381230564E-3</c:v>
                </c:pt>
                <c:pt idx="17">
                  <c:v>1.4137508900259367E-2</c:v>
                </c:pt>
                <c:pt idx="18">
                  <c:v>1.9171545869051839E-2</c:v>
                </c:pt>
                <c:pt idx="19">
                  <c:v>1.287446986137418E-2</c:v>
                </c:pt>
                <c:pt idx="20">
                  <c:v>2.071331759674323E-2</c:v>
                </c:pt>
                <c:pt idx="21">
                  <c:v>2.0085802965054043E-2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3A-4101-8805-2A047551CFA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1.9499528912781654E-2</c:v>
                </c:pt>
                <c:pt idx="2">
                  <c:v>1.5498299556854269E-2</c:v>
                </c:pt>
                <c:pt idx="3">
                  <c:v>6.7860261289644447E-3</c:v>
                </c:pt>
                <c:pt idx="4">
                  <c:v>1.1455858330690663E-2</c:v>
                </c:pt>
                <c:pt idx="5">
                  <c:v>2.2565540369544643E-2</c:v>
                </c:pt>
                <c:pt idx="6">
                  <c:v>1.1136447875909308E-2</c:v>
                </c:pt>
                <c:pt idx="7">
                  <c:v>8.3196876183470429E-3</c:v>
                </c:pt>
                <c:pt idx="8">
                  <c:v>9.1508269283118258E-3</c:v>
                </c:pt>
                <c:pt idx="9">
                  <c:v>7.2344512160169502E-3</c:v>
                </c:pt>
                <c:pt idx="10">
                  <c:v>5.5421237628272982E-3</c:v>
                </c:pt>
                <c:pt idx="11">
                  <c:v>5.9213523463250732E-3</c:v>
                </c:pt>
                <c:pt idx="12">
                  <c:v>1.0454654399208032E-2</c:v>
                </c:pt>
                <c:pt idx="13">
                  <c:v>2.2214048504732957E-2</c:v>
                </c:pt>
                <c:pt idx="14">
                  <c:v>2.4362058510972097E-2</c:v>
                </c:pt>
                <c:pt idx="15">
                  <c:v>1.4223220012929047E-2</c:v>
                </c:pt>
                <c:pt idx="16">
                  <c:v>5.0626317548893018E-3</c:v>
                </c:pt>
                <c:pt idx="17">
                  <c:v>6.5941300141113433E-3</c:v>
                </c:pt>
                <c:pt idx="18">
                  <c:v>6.701812922893873E-3</c:v>
                </c:pt>
                <c:pt idx="19">
                  <c:v>6.3500770109292393E-3</c:v>
                </c:pt>
                <c:pt idx="20">
                  <c:v>6.600553451197924E-3</c:v>
                </c:pt>
                <c:pt idx="21">
                  <c:v>1.9112482116527196E-3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3A-4101-8805-2A047551CFA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2.6050963178633849E-4</c:v>
                </c:pt>
                <c:pt idx="9">
                  <c:v>5.2438302941187323E-4</c:v>
                </c:pt>
                <c:pt idx="10">
                  <c:v>1.4216176296842777E-4</c:v>
                </c:pt>
                <c:pt idx="11">
                  <c:v>1.3300755027563624E-4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3A-4101-8805-2A047551CFA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7CA-4665-9BC2-4F8BB49C7C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8.6495724154906931E-2</c:v>
                </c:pt>
                <c:pt idx="15">
                  <c:v>2.3730959235422792E-2</c:v>
                </c:pt>
                <c:pt idx="16">
                  <c:v>3.8883500421576815E-3</c:v>
                </c:pt>
                <c:pt idx="17">
                  <c:v>0</c:v>
                </c:pt>
                <c:pt idx="18">
                  <c:v>9.2566476835550734E-3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A-4665-9BC2-4F8BB49C7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90125702755904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4.7604242205637012E-2</c:v>
                </c:pt>
                <c:pt idx="4">
                  <c:v>4.3512161351959767E-2</c:v>
                </c:pt>
                <c:pt idx="5">
                  <c:v>8.2659846508343991E-3</c:v>
                </c:pt>
                <c:pt idx="6">
                  <c:v>2.4167430647081083E-2</c:v>
                </c:pt>
                <c:pt idx="7">
                  <c:v>5.5234408050096141E-2</c:v>
                </c:pt>
                <c:pt idx="8">
                  <c:v>6.5337536998074555E-2</c:v>
                </c:pt>
                <c:pt idx="9">
                  <c:v>2.9955162366636532E-3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C44-481D-87F0-9DEE27C03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0.74704574401695023</c:v>
                </c:pt>
                <c:pt idx="1">
                  <c:v>0.84818243619904199</c:v>
                </c:pt>
                <c:pt idx="2">
                  <c:v>0.87945365019760668</c:v>
                </c:pt>
                <c:pt idx="3">
                  <c:v>0.62524198480601523</c:v>
                </c:pt>
                <c:pt idx="4">
                  <c:v>0.64677529552676649</c:v>
                </c:pt>
                <c:pt idx="5">
                  <c:v>0.72011924774150793</c:v>
                </c:pt>
                <c:pt idx="6">
                  <c:v>0.70204219445365479</c:v>
                </c:pt>
                <c:pt idx="7">
                  <c:v>0.73591243576489973</c:v>
                </c:pt>
                <c:pt idx="8">
                  <c:v>0.73052358637712522</c:v>
                </c:pt>
                <c:pt idx="9">
                  <c:v>0.77491212961424671</c:v>
                </c:pt>
                <c:pt idx="10">
                  <c:v>0.68402320455081922</c:v>
                </c:pt>
                <c:pt idx="11">
                  <c:v>0.51565617685738419</c:v>
                </c:pt>
                <c:pt idx="12">
                  <c:v>0.59434744055879762</c:v>
                </c:pt>
                <c:pt idx="13">
                  <c:v>0.5310483902249572</c:v>
                </c:pt>
                <c:pt idx="14">
                  <c:v>0.60501274717086073</c:v>
                </c:pt>
                <c:pt idx="15">
                  <c:v>0.61464379284831461</c:v>
                </c:pt>
                <c:pt idx="16">
                  <c:v>0.68857579386074386</c:v>
                </c:pt>
                <c:pt idx="17">
                  <c:v>0.66847715732188051</c:v>
                </c:pt>
                <c:pt idx="18">
                  <c:v>0.57241082839639745</c:v>
                </c:pt>
                <c:pt idx="19">
                  <c:v>0.5951875712067648</c:v>
                </c:pt>
                <c:pt idx="20">
                  <c:v>0.62519708803663021</c:v>
                </c:pt>
                <c:pt idx="21">
                  <c:v>0.62031045085712277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5C44-481D-87F0-9DEE27C031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1.8898286253145317E-2</c:v>
                </c:pt>
                <c:pt idx="1">
                  <c:v>3.9944431987431516E-3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4-481D-87F0-9DEE27C031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2.9955162366636527E-2</c:v>
                </c:pt>
                <c:pt idx="10">
                  <c:v>1.9066652088787314E-2</c:v>
                </c:pt>
                <c:pt idx="11">
                  <c:v>0</c:v>
                </c:pt>
                <c:pt idx="12">
                  <c:v>0</c:v>
                </c:pt>
                <c:pt idx="13">
                  <c:v>2.4750219091932393E-2</c:v>
                </c:pt>
                <c:pt idx="14">
                  <c:v>2.6343258228726872E-4</c:v>
                </c:pt>
                <c:pt idx="15">
                  <c:v>2.7375869255590311E-3</c:v>
                </c:pt>
                <c:pt idx="16">
                  <c:v>1.3776681296331328E-2</c:v>
                </c:pt>
                <c:pt idx="17">
                  <c:v>3.8690715786357403E-2</c:v>
                </c:pt>
                <c:pt idx="18">
                  <c:v>1.4636438534939485E-2</c:v>
                </c:pt>
                <c:pt idx="19">
                  <c:v>7.5222955524862231E-2</c:v>
                </c:pt>
                <c:pt idx="20">
                  <c:v>6.0665276025181999E-2</c:v>
                </c:pt>
                <c:pt idx="21">
                  <c:v>4.6882997682554564E-2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44-481D-87F0-9DEE27C031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293-4FA0-B0DE-84E19648D5F6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2D5-4D56-9585-87F78E60AEE5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B5-4646-8CEA-301D8F99BC20}"/>
                </c:ext>
              </c:extLst>
            </c:dLbl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80-44D8-96EF-B9553B39424C}"/>
                </c:ext>
              </c:extLst>
            </c:dLbl>
            <c:dLbl>
              <c:idx val="1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439-4C28-A353-FB3BCD7D7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1.1930736270925075E-2</c:v>
                </c:pt>
                <c:pt idx="1">
                  <c:v>2.1789257993206985E-2</c:v>
                </c:pt>
                <c:pt idx="2">
                  <c:v>5.3925907827802747E-3</c:v>
                </c:pt>
                <c:pt idx="3">
                  <c:v>8.830657002964681E-3</c:v>
                </c:pt>
                <c:pt idx="4">
                  <c:v>0</c:v>
                </c:pt>
                <c:pt idx="5">
                  <c:v>6.6335825980050177E-3</c:v>
                </c:pt>
                <c:pt idx="6">
                  <c:v>1.2703355412375184E-3</c:v>
                </c:pt>
                <c:pt idx="7">
                  <c:v>0</c:v>
                </c:pt>
                <c:pt idx="8">
                  <c:v>1.9675485763159433E-3</c:v>
                </c:pt>
                <c:pt idx="9">
                  <c:v>2.9350282190832168E-2</c:v>
                </c:pt>
                <c:pt idx="10">
                  <c:v>0</c:v>
                </c:pt>
                <c:pt idx="11">
                  <c:v>0.16948004959051599</c:v>
                </c:pt>
                <c:pt idx="12">
                  <c:v>0.16129247313729114</c:v>
                </c:pt>
                <c:pt idx="13">
                  <c:v>7.4416478970522434E-2</c:v>
                </c:pt>
                <c:pt idx="14">
                  <c:v>3.0953328418754068E-2</c:v>
                </c:pt>
                <c:pt idx="15">
                  <c:v>0.11279872054386747</c:v>
                </c:pt>
                <c:pt idx="16">
                  <c:v>3.4711834246638734E-2</c:v>
                </c:pt>
                <c:pt idx="17">
                  <c:v>1.8121563963196592E-2</c:v>
                </c:pt>
                <c:pt idx="18">
                  <c:v>0.13206599189921986</c:v>
                </c:pt>
                <c:pt idx="19">
                  <c:v>9.7005575428486771E-2</c:v>
                </c:pt>
                <c:pt idx="20">
                  <c:v>3.9625323254923038E-2</c:v>
                </c:pt>
                <c:pt idx="21">
                  <c:v>4.5806974076712852E-2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44-481D-87F0-9DEE27C031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0.22212523345897936</c:v>
                </c:pt>
                <c:pt idx="1">
                  <c:v>8.0319679334502972E-2</c:v>
                </c:pt>
                <c:pt idx="2">
                  <c:v>9.3071367491717377E-2</c:v>
                </c:pt>
                <c:pt idx="3">
                  <c:v>0.28806797538357826</c:v>
                </c:pt>
                <c:pt idx="4">
                  <c:v>0.28602588765155496</c:v>
                </c:pt>
                <c:pt idx="5">
                  <c:v>0.26041479253612954</c:v>
                </c:pt>
                <c:pt idx="6">
                  <c:v>0.25899602674865285</c:v>
                </c:pt>
                <c:pt idx="7">
                  <c:v>0.19615531204865236</c:v>
                </c:pt>
                <c:pt idx="8">
                  <c:v>0.19291517697375704</c:v>
                </c:pt>
                <c:pt idx="9">
                  <c:v>0.13672591833264724</c:v>
                </c:pt>
                <c:pt idx="10">
                  <c:v>0.2416168523029103</c:v>
                </c:pt>
                <c:pt idx="11">
                  <c:v>0.308310818435022</c:v>
                </c:pt>
                <c:pt idx="12">
                  <c:v>0.19977013180140191</c:v>
                </c:pt>
                <c:pt idx="13">
                  <c:v>0.29125703210828213</c:v>
                </c:pt>
                <c:pt idx="14">
                  <c:v>0.30544651810969675</c:v>
                </c:pt>
                <c:pt idx="15">
                  <c:v>0.20122813838075213</c:v>
                </c:pt>
                <c:pt idx="16">
                  <c:v>0.23282148606854039</c:v>
                </c:pt>
                <c:pt idx="17">
                  <c:v>0.24005836711114917</c:v>
                </c:pt>
                <c:pt idx="18">
                  <c:v>0.25575811411170452</c:v>
                </c:pt>
                <c:pt idx="19">
                  <c:v>0.20409868430140837</c:v>
                </c:pt>
                <c:pt idx="20">
                  <c:v>0.25484895242807482</c:v>
                </c:pt>
                <c:pt idx="21">
                  <c:v>0.27049683129896301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44-481D-87F0-9DEE27C031F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4.2486350386631691E-2</c:v>
                </c:pt>
                <c:pt idx="2">
                  <c:v>2.2082391527895661E-2</c:v>
                </c:pt>
                <c:pt idx="3">
                  <c:v>3.0255140601804863E-2</c:v>
                </c:pt>
                <c:pt idx="4">
                  <c:v>2.3109109286380266E-2</c:v>
                </c:pt>
                <c:pt idx="5">
                  <c:v>3.938815955533006E-3</c:v>
                </c:pt>
                <c:pt idx="6">
                  <c:v>1.3329779178922157E-2</c:v>
                </c:pt>
                <c:pt idx="7">
                  <c:v>1.2697844136351775E-2</c:v>
                </c:pt>
                <c:pt idx="8">
                  <c:v>9.256151074727232E-3</c:v>
                </c:pt>
                <c:pt idx="9">
                  <c:v>2.6060991258973775E-2</c:v>
                </c:pt>
                <c:pt idx="10">
                  <c:v>5.5293291057483207E-2</c:v>
                </c:pt>
                <c:pt idx="11">
                  <c:v>6.5529551170777469E-3</c:v>
                </c:pt>
                <c:pt idx="12">
                  <c:v>4.4589954502509306E-2</c:v>
                </c:pt>
                <c:pt idx="13">
                  <c:v>5.4498540680099683E-2</c:v>
                </c:pt>
                <c:pt idx="14">
                  <c:v>5.8323973718401291E-2</c:v>
                </c:pt>
                <c:pt idx="15">
                  <c:v>7.7564962890839199E-3</c:v>
                </c:pt>
                <c:pt idx="16">
                  <c:v>1.3906344179120329E-2</c:v>
                </c:pt>
                <c:pt idx="17">
                  <c:v>3.4652195817416437E-2</c:v>
                </c:pt>
                <c:pt idx="18">
                  <c:v>2.51286270577388E-2</c:v>
                </c:pt>
                <c:pt idx="19">
                  <c:v>2.8485213538477789E-2</c:v>
                </c:pt>
                <c:pt idx="20">
                  <c:v>1.966336025518994E-2</c:v>
                </c:pt>
                <c:pt idx="21">
                  <c:v>1.6502746084646688E-2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44-481D-87F0-9DEE27C031F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3.2278328878732531E-3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C44-481D-87F0-9DEE27C031F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5.7754618333846612E-4</c:v>
                </c:pt>
                <c:pt idx="5">
                  <c:v>6.2757651799013573E-4</c:v>
                </c:pt>
                <c:pt idx="6">
                  <c:v>1.9423343045155334E-4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6.0835265012422902E-2</c:v>
                </c:pt>
                <c:pt idx="16">
                  <c:v>1.6207860348625088E-2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44-481D-87F0-9DEE27C031F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2.4029338924206209E-2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B5-4646-8CEA-301D8F99B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90125702755904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Delhi – CSD – Coca Cola India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0.47998737307636036</c:v>
                </c:pt>
                <c:pt idx="1">
                  <c:v>0.48025401104575743</c:v>
                </c:pt>
                <c:pt idx="2">
                  <c:v>0.48009640000935444</c:v>
                </c:pt>
                <c:pt idx="3">
                  <c:v>0.47932635900864712</c:v>
                </c:pt>
                <c:pt idx="4">
                  <c:v>0.48419961893196262</c:v>
                </c:pt>
                <c:pt idx="5">
                  <c:v>0.46909378396718077</c:v>
                </c:pt>
                <c:pt idx="6">
                  <c:v>0.4663316143542891</c:v>
                </c:pt>
                <c:pt idx="7">
                  <c:v>0.46150728387376222</c:v>
                </c:pt>
                <c:pt idx="8">
                  <c:v>0.45333370257785527</c:v>
                </c:pt>
                <c:pt idx="9">
                  <c:v>0.45026891325659629</c:v>
                </c:pt>
                <c:pt idx="10">
                  <c:v>0.43429667710066416</c:v>
                </c:pt>
                <c:pt idx="11">
                  <c:v>0.46181226887463139</c:v>
                </c:pt>
                <c:pt idx="12">
                  <c:v>0.46373441888106293</c:v>
                </c:pt>
                <c:pt idx="13">
                  <c:v>0.47418304139472917</c:v>
                </c:pt>
                <c:pt idx="14">
                  <c:v>0.46238608433659878</c:v>
                </c:pt>
                <c:pt idx="15">
                  <c:v>0.45970285414876338</c:v>
                </c:pt>
                <c:pt idx="16">
                  <c:v>0.4572424865302705</c:v>
                </c:pt>
                <c:pt idx="17">
                  <c:v>0.45150976373360313</c:v>
                </c:pt>
                <c:pt idx="18">
                  <c:v>0.45338228077618442</c:v>
                </c:pt>
                <c:pt idx="19">
                  <c:v>0.44935739356744026</c:v>
                </c:pt>
                <c:pt idx="20">
                  <c:v>0.45505744089918726</c:v>
                </c:pt>
                <c:pt idx="21">
                  <c:v>0.45385372330638629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4-458C-9031-B7D3FBF137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0.41473047122263085</c:v>
                </c:pt>
                <c:pt idx="1">
                  <c:v>0.40756892256456401</c:v>
                </c:pt>
                <c:pt idx="2">
                  <c:v>0.39542484370202113</c:v>
                </c:pt>
                <c:pt idx="3">
                  <c:v>0.39900323178059738</c:v>
                </c:pt>
                <c:pt idx="4">
                  <c:v>0.38784198718599289</c:v>
                </c:pt>
                <c:pt idx="5">
                  <c:v>0.385424644615664</c:v>
                </c:pt>
                <c:pt idx="6">
                  <c:v>0.39344213805299755</c:v>
                </c:pt>
                <c:pt idx="7">
                  <c:v>0.38633305434196091</c:v>
                </c:pt>
                <c:pt idx="8">
                  <c:v>0.39328054204864171</c:v>
                </c:pt>
                <c:pt idx="9">
                  <c:v>0.3974731638871718</c:v>
                </c:pt>
                <c:pt idx="10">
                  <c:v>0.39987443418443652</c:v>
                </c:pt>
                <c:pt idx="11">
                  <c:v>0.37747723656309867</c:v>
                </c:pt>
                <c:pt idx="12">
                  <c:v>0.37225249239494329</c:v>
                </c:pt>
                <c:pt idx="13">
                  <c:v>0.36738569826497852</c:v>
                </c:pt>
                <c:pt idx="14">
                  <c:v>0.37606997309059154</c:v>
                </c:pt>
                <c:pt idx="15">
                  <c:v>0.38022668275139376</c:v>
                </c:pt>
                <c:pt idx="16">
                  <c:v>0.38659996229644084</c:v>
                </c:pt>
                <c:pt idx="17">
                  <c:v>0.38752380648636886</c:v>
                </c:pt>
                <c:pt idx="18">
                  <c:v>0.38778878791749405</c:v>
                </c:pt>
                <c:pt idx="19">
                  <c:v>0.39026429205441482</c:v>
                </c:pt>
                <c:pt idx="20">
                  <c:v>0.38238280729495588</c:v>
                </c:pt>
                <c:pt idx="21">
                  <c:v>0.38492433253256503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4-458C-9031-B7D3FBF137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0.10042384274080583</c:v>
                </c:pt>
                <c:pt idx="1">
                  <c:v>0.10680816224171043</c:v>
                </c:pt>
                <c:pt idx="2">
                  <c:v>0.11867465320297951</c:v>
                </c:pt>
                <c:pt idx="3">
                  <c:v>0.1123077984602936</c:v>
                </c:pt>
                <c:pt idx="4">
                  <c:v>0.11949315086012853</c:v>
                </c:pt>
                <c:pt idx="5">
                  <c:v>0.13931398829840042</c:v>
                </c:pt>
                <c:pt idx="6">
                  <c:v>0.13625679326616419</c:v>
                </c:pt>
                <c:pt idx="7">
                  <c:v>0.14700799176989768</c:v>
                </c:pt>
                <c:pt idx="8">
                  <c:v>0.14805198776684472</c:v>
                </c:pt>
                <c:pt idx="9">
                  <c:v>0.14774746065878772</c:v>
                </c:pt>
                <c:pt idx="10">
                  <c:v>0.15917967488873583</c:v>
                </c:pt>
                <c:pt idx="11">
                  <c:v>0.15735568728378357</c:v>
                </c:pt>
                <c:pt idx="12">
                  <c:v>0.1603534634574573</c:v>
                </c:pt>
                <c:pt idx="13">
                  <c:v>0.15373269012062807</c:v>
                </c:pt>
                <c:pt idx="14">
                  <c:v>0.15567426657097408</c:v>
                </c:pt>
                <c:pt idx="15">
                  <c:v>0.15547346477679683</c:v>
                </c:pt>
                <c:pt idx="16">
                  <c:v>0.15169601259058441</c:v>
                </c:pt>
                <c:pt idx="17">
                  <c:v>0.15584231510827828</c:v>
                </c:pt>
                <c:pt idx="18">
                  <c:v>0.15482005093913243</c:v>
                </c:pt>
                <c:pt idx="19">
                  <c:v>0.15642881675963752</c:v>
                </c:pt>
                <c:pt idx="20">
                  <c:v>0.15734526527577714</c:v>
                </c:pt>
                <c:pt idx="21">
                  <c:v>0.15599317785780523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D4-458C-9031-B7D3FBF1377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4.858312960203076E-3</c:v>
                </c:pt>
                <c:pt idx="1">
                  <c:v>5.3689041479681185E-3</c:v>
                </c:pt>
                <c:pt idx="2">
                  <c:v>5.8041030856448338E-3</c:v>
                </c:pt>
                <c:pt idx="3">
                  <c:v>9.36261075046191E-3</c:v>
                </c:pt>
                <c:pt idx="4">
                  <c:v>8.4652430219159143E-3</c:v>
                </c:pt>
                <c:pt idx="5">
                  <c:v>6.167583118754834E-3</c:v>
                </c:pt>
                <c:pt idx="6">
                  <c:v>3.969454326549225E-3</c:v>
                </c:pt>
                <c:pt idx="7">
                  <c:v>5.1516700143793134E-3</c:v>
                </c:pt>
                <c:pt idx="8">
                  <c:v>5.3337676066582806E-3</c:v>
                </c:pt>
                <c:pt idx="9">
                  <c:v>4.5104621974441875E-3</c:v>
                </c:pt>
                <c:pt idx="10">
                  <c:v>6.6492138261634946E-3</c:v>
                </c:pt>
                <c:pt idx="11">
                  <c:v>3.354807278486303E-3</c:v>
                </c:pt>
                <c:pt idx="12">
                  <c:v>3.659625266536363E-3</c:v>
                </c:pt>
                <c:pt idx="13">
                  <c:v>4.6985702196640647E-3</c:v>
                </c:pt>
                <c:pt idx="14">
                  <c:v>5.8696760018354041E-3</c:v>
                </c:pt>
                <c:pt idx="15">
                  <c:v>4.5969983230459343E-3</c:v>
                </c:pt>
                <c:pt idx="16">
                  <c:v>4.4615385827043051E-3</c:v>
                </c:pt>
                <c:pt idx="17">
                  <c:v>5.1241146717496359E-3</c:v>
                </c:pt>
                <c:pt idx="18">
                  <c:v>4.0088803671889627E-3</c:v>
                </c:pt>
                <c:pt idx="19">
                  <c:v>3.9494976185073111E-3</c:v>
                </c:pt>
                <c:pt idx="20">
                  <c:v>5.2144865300796789E-3</c:v>
                </c:pt>
                <c:pt idx="21">
                  <c:v>5.2287663032434132E-3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D4-458C-9031-B7D3FBF13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0.79051569410921185</c:v>
                </c:pt>
                <c:pt idx="1">
                  <c:v>0.67864944260520066</c:v>
                </c:pt>
                <c:pt idx="2">
                  <c:v>0.65486602725818921</c:v>
                </c:pt>
                <c:pt idx="3">
                  <c:v>0.75888652866022865</c:v>
                </c:pt>
                <c:pt idx="4">
                  <c:v>0.82567469309051345</c:v>
                </c:pt>
                <c:pt idx="5">
                  <c:v>0.73246503159712417</c:v>
                </c:pt>
                <c:pt idx="6">
                  <c:v>0.75902815182886163</c:v>
                </c:pt>
                <c:pt idx="7">
                  <c:v>0.79708083115584516</c:v>
                </c:pt>
                <c:pt idx="8">
                  <c:v>0.79473217648449457</c:v>
                </c:pt>
                <c:pt idx="9">
                  <c:v>0.78844320825380709</c:v>
                </c:pt>
                <c:pt idx="10">
                  <c:v>0.81855104192014383</c:v>
                </c:pt>
                <c:pt idx="11">
                  <c:v>0.79686291278160803</c:v>
                </c:pt>
                <c:pt idx="12">
                  <c:v>0.73994927162045132</c:v>
                </c:pt>
                <c:pt idx="13">
                  <c:v>0.75335542284007673</c:v>
                </c:pt>
                <c:pt idx="14">
                  <c:v>0.6733473893368106</c:v>
                </c:pt>
                <c:pt idx="15">
                  <c:v>0.73245923944032965</c:v>
                </c:pt>
                <c:pt idx="16">
                  <c:v>0.79010152792536381</c:v>
                </c:pt>
                <c:pt idx="17">
                  <c:v>0.85760388435338031</c:v>
                </c:pt>
                <c:pt idx="18">
                  <c:v>0.83756368317719476</c:v>
                </c:pt>
                <c:pt idx="19">
                  <c:v>0.83119831545549183</c:v>
                </c:pt>
                <c:pt idx="20">
                  <c:v>0.83016648667308435</c:v>
                </c:pt>
                <c:pt idx="21">
                  <c:v>0.7934131086941868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8D24-4052-8A2A-70329C362A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1.1705575411807273E-2</c:v>
                </c:pt>
                <c:pt idx="1">
                  <c:v>1.5780491748181662E-3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8D24-4052-8A2A-70329C362A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2.8408474259983871E-2</c:v>
                </c:pt>
                <c:pt idx="1">
                  <c:v>3.3852136235337851E-2</c:v>
                </c:pt>
                <c:pt idx="2">
                  <c:v>8.5054213854821349E-3</c:v>
                </c:pt>
                <c:pt idx="3">
                  <c:v>4.0552498063927767E-3</c:v>
                </c:pt>
                <c:pt idx="4">
                  <c:v>6.6117098613554075E-3</c:v>
                </c:pt>
                <c:pt idx="5">
                  <c:v>1.0508876911485944E-2</c:v>
                </c:pt>
                <c:pt idx="6">
                  <c:v>7.7256555873257294E-3</c:v>
                </c:pt>
                <c:pt idx="7">
                  <c:v>7.0474402817756127E-3</c:v>
                </c:pt>
                <c:pt idx="8">
                  <c:v>4.8921672731745032E-3</c:v>
                </c:pt>
                <c:pt idx="9">
                  <c:v>1.9584045744101214E-3</c:v>
                </c:pt>
                <c:pt idx="10">
                  <c:v>4.0573436882038638E-4</c:v>
                </c:pt>
                <c:pt idx="11">
                  <c:v>3.151481636473997E-3</c:v>
                </c:pt>
                <c:pt idx="12">
                  <c:v>1.5273023375193014E-2</c:v>
                </c:pt>
                <c:pt idx="13">
                  <c:v>6.4071665494318799E-3</c:v>
                </c:pt>
                <c:pt idx="14">
                  <c:v>4.52002650250746E-3</c:v>
                </c:pt>
                <c:pt idx="15">
                  <c:v>2.5563969204739991E-2</c:v>
                </c:pt>
                <c:pt idx="16">
                  <c:v>2.6650966748753713E-2</c:v>
                </c:pt>
                <c:pt idx="17">
                  <c:v>1.1766790568281288E-2</c:v>
                </c:pt>
                <c:pt idx="18">
                  <c:v>2.3744752200960745E-2</c:v>
                </c:pt>
                <c:pt idx="19">
                  <c:v>1.8757467753966254E-2</c:v>
                </c:pt>
                <c:pt idx="20">
                  <c:v>2.3595753498528257E-2</c:v>
                </c:pt>
                <c:pt idx="21">
                  <c:v>3.1322437170715048E-2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24-4052-8A2A-70329C362A2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3.1531686497090476E-2</c:v>
                </c:pt>
                <c:pt idx="1">
                  <c:v>4.67626360710202E-2</c:v>
                </c:pt>
                <c:pt idx="2">
                  <c:v>3.6818072812120281E-2</c:v>
                </c:pt>
                <c:pt idx="3">
                  <c:v>6.4374818177519427E-3</c:v>
                </c:pt>
                <c:pt idx="4">
                  <c:v>2.0671189119065982E-2</c:v>
                </c:pt>
                <c:pt idx="5">
                  <c:v>1.5959730377447891E-2</c:v>
                </c:pt>
                <c:pt idx="6">
                  <c:v>4.4304293402544256E-2</c:v>
                </c:pt>
                <c:pt idx="7">
                  <c:v>2.113889819546751E-2</c:v>
                </c:pt>
                <c:pt idx="8">
                  <c:v>2.5903366623135946E-2</c:v>
                </c:pt>
                <c:pt idx="9">
                  <c:v>1.4050608158448323E-2</c:v>
                </c:pt>
                <c:pt idx="10">
                  <c:v>3.4542043762607083E-2</c:v>
                </c:pt>
                <c:pt idx="11">
                  <c:v>2.0450388663961216E-2</c:v>
                </c:pt>
                <c:pt idx="12">
                  <c:v>2.5452849227284014E-2</c:v>
                </c:pt>
                <c:pt idx="13">
                  <c:v>9.5740933069534771E-3</c:v>
                </c:pt>
                <c:pt idx="14">
                  <c:v>5.1763359315318471E-3</c:v>
                </c:pt>
                <c:pt idx="15">
                  <c:v>2.0790925281073482E-2</c:v>
                </c:pt>
                <c:pt idx="16">
                  <c:v>2.8687849697286948E-2</c:v>
                </c:pt>
                <c:pt idx="17">
                  <c:v>1.5783250072223379E-2</c:v>
                </c:pt>
                <c:pt idx="18">
                  <c:v>5.1851885289058196E-3</c:v>
                </c:pt>
                <c:pt idx="19">
                  <c:v>6.0783022776464066E-3</c:v>
                </c:pt>
                <c:pt idx="20">
                  <c:v>8.1625389265245311E-3</c:v>
                </c:pt>
                <c:pt idx="21">
                  <c:v>1.1726398522175727E-2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24-4052-8A2A-70329C362A2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0.13613150664101795</c:v>
                </c:pt>
                <c:pt idx="1">
                  <c:v>0.20952986265641205</c:v>
                </c:pt>
                <c:pt idx="2">
                  <c:v>0.284088920357567</c:v>
                </c:pt>
                <c:pt idx="3">
                  <c:v>0.22378384736631121</c:v>
                </c:pt>
                <c:pt idx="4">
                  <c:v>0.13375359847115084</c:v>
                </c:pt>
                <c:pt idx="5">
                  <c:v>0.21646322361205264</c:v>
                </c:pt>
                <c:pt idx="6">
                  <c:v>0.17590816657091357</c:v>
                </c:pt>
                <c:pt idx="7">
                  <c:v>0.16464102391583163</c:v>
                </c:pt>
                <c:pt idx="8">
                  <c:v>0.16342408657951868</c:v>
                </c:pt>
                <c:pt idx="9">
                  <c:v>0.1867483345522313</c:v>
                </c:pt>
                <c:pt idx="10">
                  <c:v>0.13999411186285413</c:v>
                </c:pt>
                <c:pt idx="11">
                  <c:v>0.1725583439197334</c:v>
                </c:pt>
                <c:pt idx="12">
                  <c:v>0.20601611328136621</c:v>
                </c:pt>
                <c:pt idx="13">
                  <c:v>0.20454570653823914</c:v>
                </c:pt>
                <c:pt idx="14">
                  <c:v>0.19107379726928805</c:v>
                </c:pt>
                <c:pt idx="15">
                  <c:v>0.17265907893462451</c:v>
                </c:pt>
                <c:pt idx="16">
                  <c:v>0.14246199174888119</c:v>
                </c:pt>
                <c:pt idx="17">
                  <c:v>0.10676442459870895</c:v>
                </c:pt>
                <c:pt idx="18">
                  <c:v>0.11098381700099924</c:v>
                </c:pt>
                <c:pt idx="19">
                  <c:v>9.3484360073308806E-2</c:v>
                </c:pt>
                <c:pt idx="20">
                  <c:v>5.8651572812709961E-2</c:v>
                </c:pt>
                <c:pt idx="21">
                  <c:v>5.977874647068853E-2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24-4052-8A2A-70329C362A2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1.7070630808885608E-3</c:v>
                </c:pt>
                <c:pt idx="1">
                  <c:v>9.8628073426135394E-3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3.3383239760779613E-3</c:v>
                </c:pt>
                <c:pt idx="19">
                  <c:v>4.2750145201091487E-2</c:v>
                </c:pt>
                <c:pt idx="20">
                  <c:v>7.078146013407334E-2</c:v>
                </c:pt>
                <c:pt idx="21">
                  <c:v>0.1011524277819474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24-4052-8A2A-70329C362A2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1.9765065914597535E-2</c:v>
                </c:pt>
                <c:pt idx="2">
                  <c:v>1.5721558186641338E-2</c:v>
                </c:pt>
                <c:pt idx="3">
                  <c:v>6.8368923493154401E-3</c:v>
                </c:pt>
                <c:pt idx="4">
                  <c:v>1.3288809457914287E-2</c:v>
                </c:pt>
                <c:pt idx="5">
                  <c:v>2.4603137501889399E-2</c:v>
                </c:pt>
                <c:pt idx="6">
                  <c:v>1.3033732610354936E-2</c:v>
                </c:pt>
                <c:pt idx="7">
                  <c:v>1.0091806451080184E-2</c:v>
                </c:pt>
                <c:pt idx="8">
                  <c:v>1.1048203039676151E-2</c:v>
                </c:pt>
                <c:pt idx="9">
                  <c:v>8.7994444611033031E-3</c:v>
                </c:pt>
                <c:pt idx="10">
                  <c:v>6.5070680855746884E-3</c:v>
                </c:pt>
                <c:pt idx="11">
                  <c:v>6.9768729982233471E-3</c:v>
                </c:pt>
                <c:pt idx="12">
                  <c:v>1.2433578592747109E-2</c:v>
                </c:pt>
                <c:pt idx="13">
                  <c:v>2.5472890677288341E-2</c:v>
                </c:pt>
                <c:pt idx="14">
                  <c:v>2.7663873135834006E-2</c:v>
                </c:pt>
                <c:pt idx="15">
                  <c:v>1.818527455133552E-2</c:v>
                </c:pt>
                <c:pt idx="16">
                  <c:v>6.8423798311851199E-3</c:v>
                </c:pt>
                <c:pt idx="17">
                  <c:v>8.0816504074061758E-3</c:v>
                </c:pt>
                <c:pt idx="18">
                  <c:v>8.0564885289348132E-3</c:v>
                </c:pt>
                <c:pt idx="19">
                  <c:v>7.7314092384952703E-3</c:v>
                </c:pt>
                <c:pt idx="20">
                  <c:v>8.6421879550795996E-3</c:v>
                </c:pt>
                <c:pt idx="21">
                  <c:v>2.6068813602864293E-3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D24-4052-8A2A-70329C362A2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85-4F24-BC32-6328DA3F8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9.8218577824028069E-2</c:v>
                </c:pt>
                <c:pt idx="15">
                  <c:v>3.0341512587896965E-2</c:v>
                </c:pt>
                <c:pt idx="16">
                  <c:v>5.2552840485292776E-3</c:v>
                </c:pt>
                <c:pt idx="17">
                  <c:v>0</c:v>
                </c:pt>
                <c:pt idx="18">
                  <c:v>1.1127746586926536E-2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85-4F24-BC32-6328DA3F8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200 ML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8.7516390295856977E-4</c:v>
                      </c:pt>
                      <c:pt idx="13">
                        <c:v>6.4472008801033512E-4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8D24-4052-8A2A-70329C362A2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1.9765065914597535E-2</c:v>
                      </c:pt>
                      <c:pt idx="2">
                        <c:v>1.5721558186641338E-2</c:v>
                      </c:pt>
                      <c:pt idx="3">
                        <c:v>6.8368923493154401E-3</c:v>
                      </c:pt>
                      <c:pt idx="4">
                        <c:v>1.3288809457914287E-2</c:v>
                      </c:pt>
                      <c:pt idx="5">
                        <c:v>2.4603137501889399E-2</c:v>
                      </c:pt>
                      <c:pt idx="6">
                        <c:v>1.3033732610354936E-2</c:v>
                      </c:pt>
                      <c:pt idx="7">
                        <c:v>1.0091806451080184E-2</c:v>
                      </c:pt>
                      <c:pt idx="8">
                        <c:v>1.1048203039676151E-2</c:v>
                      </c:pt>
                      <c:pt idx="9">
                        <c:v>8.7994444611033031E-3</c:v>
                      </c:pt>
                      <c:pt idx="10">
                        <c:v>6.5070680855746884E-3</c:v>
                      </c:pt>
                      <c:pt idx="11">
                        <c:v>6.9768729982233471E-3</c:v>
                      </c:pt>
                      <c:pt idx="12">
                        <c:v>1.2433578592747109E-2</c:v>
                      </c:pt>
                      <c:pt idx="13">
                        <c:v>2.5472890677288341E-2</c:v>
                      </c:pt>
                      <c:pt idx="14">
                        <c:v>2.7663873135834006E-2</c:v>
                      </c:pt>
                      <c:pt idx="15">
                        <c:v>1.818527455133552E-2</c:v>
                      </c:pt>
                      <c:pt idx="16">
                        <c:v>6.8423798311851199E-3</c:v>
                      </c:pt>
                      <c:pt idx="17">
                        <c:v>8.0816504074061758E-3</c:v>
                      </c:pt>
                      <c:pt idx="18">
                        <c:v>8.0564885289348132E-3</c:v>
                      </c:pt>
                      <c:pt idx="19">
                        <c:v>7.7314092384952703E-3</c:v>
                      </c:pt>
                      <c:pt idx="20">
                        <c:v>8.6421879550795996E-3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D24-4052-8A2A-70329C362A2A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89999983745566825"/>
          <c:h val="9.1132142857142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0.77231389405947282</c:v>
                </c:pt>
                <c:pt idx="1">
                  <c:v>0.92551282766681953</c:v>
                </c:pt>
                <c:pt idx="2">
                  <c:v>0.98486974888853518</c:v>
                </c:pt>
                <c:pt idx="3">
                  <c:v>0.75756904533896607</c:v>
                </c:pt>
                <c:pt idx="4">
                  <c:v>0.7219982176282187</c:v>
                </c:pt>
                <c:pt idx="5">
                  <c:v>0.67518041315945387</c:v>
                </c:pt>
                <c:pt idx="6">
                  <c:v>0.73255687903176514</c:v>
                </c:pt>
                <c:pt idx="7">
                  <c:v>0.83679716461227782</c:v>
                </c:pt>
                <c:pt idx="8">
                  <c:v>0.89168893981196551</c:v>
                </c:pt>
                <c:pt idx="9">
                  <c:v>0.85763358961792413</c:v>
                </c:pt>
                <c:pt idx="10">
                  <c:v>0.89230769230769225</c:v>
                </c:pt>
                <c:pt idx="11">
                  <c:v>0.79305555555555562</c:v>
                </c:pt>
                <c:pt idx="12">
                  <c:v>0.79982166740971916</c:v>
                </c:pt>
                <c:pt idx="13">
                  <c:v>0.62705984388551606</c:v>
                </c:pt>
                <c:pt idx="14">
                  <c:v>0.74006622516556286</c:v>
                </c:pt>
                <c:pt idx="15">
                  <c:v>0.7749757516973812</c:v>
                </c:pt>
                <c:pt idx="16">
                  <c:v>0.74110844729314207</c:v>
                </c:pt>
                <c:pt idx="17">
                  <c:v>0.78938505239434098</c:v>
                </c:pt>
                <c:pt idx="18">
                  <c:v>0.73965338457162566</c:v>
                </c:pt>
                <c:pt idx="19">
                  <c:v>0.79302142321855318</c:v>
                </c:pt>
                <c:pt idx="20">
                  <c:v>0.52516880020863654</c:v>
                </c:pt>
                <c:pt idx="21">
                  <c:v>0.44949645128768911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E244-4341-B03E-F0398C9BA21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5.3123983499623648E-2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E244-4341-B03E-F0398C9BA21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0.22768610594052707</c:v>
                </c:pt>
                <c:pt idx="1">
                  <c:v>7.4487172333180432E-2</c:v>
                </c:pt>
                <c:pt idx="2">
                  <c:v>1.5130251111464836E-2</c:v>
                </c:pt>
                <c:pt idx="3">
                  <c:v>0.24243095466103395</c:v>
                </c:pt>
                <c:pt idx="4">
                  <c:v>0.2780017823717813</c:v>
                </c:pt>
                <c:pt idx="5">
                  <c:v>0.32481958684054624</c:v>
                </c:pt>
                <c:pt idx="6">
                  <c:v>0.2674431209682348</c:v>
                </c:pt>
                <c:pt idx="7">
                  <c:v>0.16320283538772212</c:v>
                </c:pt>
                <c:pt idx="8">
                  <c:v>0.10831106018803446</c:v>
                </c:pt>
                <c:pt idx="9">
                  <c:v>8.9242426882452291E-2</c:v>
                </c:pt>
                <c:pt idx="10">
                  <c:v>0.10769230769230768</c:v>
                </c:pt>
                <c:pt idx="11">
                  <c:v>0.20694444444444451</c:v>
                </c:pt>
                <c:pt idx="12">
                  <c:v>0.20017833259028087</c:v>
                </c:pt>
                <c:pt idx="13">
                  <c:v>0.372940156114484</c:v>
                </c:pt>
                <c:pt idx="14">
                  <c:v>0.25993377483443708</c:v>
                </c:pt>
                <c:pt idx="15">
                  <c:v>0.2250242483026188</c:v>
                </c:pt>
                <c:pt idx="16">
                  <c:v>0.25889155270685799</c:v>
                </c:pt>
                <c:pt idx="17">
                  <c:v>0.21061494760565894</c:v>
                </c:pt>
                <c:pt idx="18">
                  <c:v>0.26034661542837423</c:v>
                </c:pt>
                <c:pt idx="19">
                  <c:v>0.20697857678144674</c:v>
                </c:pt>
                <c:pt idx="20">
                  <c:v>0.47483119979136351</c:v>
                </c:pt>
                <c:pt idx="21">
                  <c:v>0.55050354871231089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E244-4341-B03E-F0398C9BA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750 ML</c:v>
                      </c:pt>
                    </c:strCache>
                  </c:strRef>
                </c:tx>
                <c:spPr>
                  <a:solidFill>
                    <a:srgbClr val="BF040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E244-4341-B03E-F0398C9BA21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330 ML</c:v>
                      </c:pt>
                    </c:strCache>
                  </c:strRef>
                </c:tx>
                <c:spPr>
                  <a:solidFill>
                    <a:srgbClr val="F2C9C9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244-4341-B03E-F0398C9BA21B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300 ML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244-4341-B03E-F0398C9BA21B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180 ML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244-4341-B03E-F0398C9BA21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244-4341-B03E-F0398C9BA21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1000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244-4341-B03E-F0398C9BA21B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Lucknow – CSD</a:t>
            </a:r>
            <a:r>
              <a:rPr lang="en-IN" b="1" baseline="0" dirty="0"/>
              <a:t> </a:t>
            </a:r>
            <a:r>
              <a:rPr lang="en-IN" b="1" dirty="0"/>
              <a:t>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0.46971338128548823</c:v>
                </c:pt>
                <c:pt idx="1">
                  <c:v>0.49893656366658101</c:v>
                </c:pt>
                <c:pt idx="2">
                  <c:v>0.42554090816092299</c:v>
                </c:pt>
                <c:pt idx="3">
                  <c:v>0.42008539017561808</c:v>
                </c:pt>
                <c:pt idx="4">
                  <c:v>0.47052577921861094</c:v>
                </c:pt>
                <c:pt idx="5">
                  <c:v>0.4239575902654722</c:v>
                </c:pt>
                <c:pt idx="6">
                  <c:v>0.43486173597191324</c:v>
                </c:pt>
                <c:pt idx="7">
                  <c:v>0.4552410865670089</c:v>
                </c:pt>
                <c:pt idx="8">
                  <c:v>0.45786147528530569</c:v>
                </c:pt>
                <c:pt idx="9">
                  <c:v>0.49287217076196532</c:v>
                </c:pt>
                <c:pt idx="10">
                  <c:v>0.43058887131223367</c:v>
                </c:pt>
                <c:pt idx="11">
                  <c:v>0.40346403512815887</c:v>
                </c:pt>
                <c:pt idx="12">
                  <c:v>0.4871765156591531</c:v>
                </c:pt>
                <c:pt idx="13">
                  <c:v>0.44584308419959057</c:v>
                </c:pt>
                <c:pt idx="14">
                  <c:v>0.46374069418387248</c:v>
                </c:pt>
                <c:pt idx="15">
                  <c:v>0.41656183550777071</c:v>
                </c:pt>
                <c:pt idx="16">
                  <c:v>0.40619541434834266</c:v>
                </c:pt>
                <c:pt idx="17">
                  <c:v>0.48839547926114441</c:v>
                </c:pt>
                <c:pt idx="18">
                  <c:v>0.48361418047601595</c:v>
                </c:pt>
                <c:pt idx="19">
                  <c:v>0.52408960903079826</c:v>
                </c:pt>
                <c:pt idx="20">
                  <c:v>0.49732979430979773</c:v>
                </c:pt>
                <c:pt idx="21">
                  <c:v>0.49873345863809226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0.39874279086520109</c:v>
                </c:pt>
                <c:pt idx="1">
                  <c:v>0.40151761623650539</c:v>
                </c:pt>
                <c:pt idx="2">
                  <c:v>0.47855271046582804</c:v>
                </c:pt>
                <c:pt idx="3">
                  <c:v>0.43097502925906456</c:v>
                </c:pt>
                <c:pt idx="4">
                  <c:v>0.3888555276463771</c:v>
                </c:pt>
                <c:pt idx="5">
                  <c:v>0.44448636327404922</c:v>
                </c:pt>
                <c:pt idx="6">
                  <c:v>0.3777972321678385</c:v>
                </c:pt>
                <c:pt idx="7">
                  <c:v>0.38486148083932825</c:v>
                </c:pt>
                <c:pt idx="8">
                  <c:v>0.3727310380478685</c:v>
                </c:pt>
                <c:pt idx="9">
                  <c:v>0.33730383893383681</c:v>
                </c:pt>
                <c:pt idx="10">
                  <c:v>0.36776794236490939</c:v>
                </c:pt>
                <c:pt idx="11">
                  <c:v>0.44513102009229116</c:v>
                </c:pt>
                <c:pt idx="12">
                  <c:v>0.34092212753133866</c:v>
                </c:pt>
                <c:pt idx="13">
                  <c:v>0.35397138920190474</c:v>
                </c:pt>
                <c:pt idx="14">
                  <c:v>0.39547784179779794</c:v>
                </c:pt>
                <c:pt idx="15">
                  <c:v>0.42017954108740524</c:v>
                </c:pt>
                <c:pt idx="16">
                  <c:v>0.40024540707225098</c:v>
                </c:pt>
                <c:pt idx="17">
                  <c:v>0.31887960804355786</c:v>
                </c:pt>
                <c:pt idx="18">
                  <c:v>0.41496457186953262</c:v>
                </c:pt>
                <c:pt idx="19">
                  <c:v>0.39161561073994011</c:v>
                </c:pt>
                <c:pt idx="20">
                  <c:v>0.37623761985460497</c:v>
                </c:pt>
                <c:pt idx="21">
                  <c:v>0.37468930813142826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9.9237179833908992E-2</c:v>
                </c:pt>
                <c:pt idx="1">
                  <c:v>5.1401735989122788E-2</c:v>
                </c:pt>
                <c:pt idx="2">
                  <c:v>5.7401109469830645E-2</c:v>
                </c:pt>
                <c:pt idx="3">
                  <c:v>0.13299837093996678</c:v>
                </c:pt>
                <c:pt idx="4">
                  <c:v>0.10840605092699403</c:v>
                </c:pt>
                <c:pt idx="5">
                  <c:v>9.5190289995066832E-2</c:v>
                </c:pt>
                <c:pt idx="6">
                  <c:v>0.12797704383353259</c:v>
                </c:pt>
                <c:pt idx="7">
                  <c:v>9.8615795904003253E-2</c:v>
                </c:pt>
                <c:pt idx="8">
                  <c:v>0.10838380985494898</c:v>
                </c:pt>
                <c:pt idx="9">
                  <c:v>0.11313527601873749</c:v>
                </c:pt>
                <c:pt idx="10">
                  <c:v>0.14395565096956589</c:v>
                </c:pt>
                <c:pt idx="11">
                  <c:v>8.2862662443884086E-2</c:v>
                </c:pt>
                <c:pt idx="12">
                  <c:v>0.12984163808233867</c:v>
                </c:pt>
                <c:pt idx="13">
                  <c:v>0.13982874875036921</c:v>
                </c:pt>
                <c:pt idx="14">
                  <c:v>8.6057367893607253E-2</c:v>
                </c:pt>
                <c:pt idx="15">
                  <c:v>0.13637566590746475</c:v>
                </c:pt>
                <c:pt idx="16">
                  <c:v>0.15601270127873121</c:v>
                </c:pt>
                <c:pt idx="17">
                  <c:v>0.13211652677745608</c:v>
                </c:pt>
                <c:pt idx="18">
                  <c:v>5.9024309627750314E-2</c:v>
                </c:pt>
                <c:pt idx="19">
                  <c:v>4.3835347360096019E-2</c:v>
                </c:pt>
                <c:pt idx="20">
                  <c:v>6.2754726587660181E-2</c:v>
                </c:pt>
                <c:pt idx="21">
                  <c:v>6.0380493490136036E-2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3.2306648015401618E-2</c:v>
                </c:pt>
                <c:pt idx="1">
                  <c:v>4.8144084107790829E-2</c:v>
                </c:pt>
                <c:pt idx="2">
                  <c:v>3.8505271903418438E-2</c:v>
                </c:pt>
                <c:pt idx="3">
                  <c:v>1.5941209625350616E-2</c:v>
                </c:pt>
                <c:pt idx="4">
                  <c:v>3.2212642208017887E-2</c:v>
                </c:pt>
                <c:pt idx="5">
                  <c:v>3.6365756465411653E-2</c:v>
                </c:pt>
                <c:pt idx="6">
                  <c:v>5.9363988026715754E-2</c:v>
                </c:pt>
                <c:pt idx="7">
                  <c:v>6.1281636689659656E-2</c:v>
                </c:pt>
                <c:pt idx="8">
                  <c:v>6.1023676811876822E-2</c:v>
                </c:pt>
                <c:pt idx="9">
                  <c:v>5.6688714285460344E-2</c:v>
                </c:pt>
                <c:pt idx="10">
                  <c:v>5.7687535353290971E-2</c:v>
                </c:pt>
                <c:pt idx="11">
                  <c:v>6.8542282335665811E-2</c:v>
                </c:pt>
                <c:pt idx="12">
                  <c:v>4.2059718727169577E-2</c:v>
                </c:pt>
                <c:pt idx="13">
                  <c:v>6.0356777848135548E-2</c:v>
                </c:pt>
                <c:pt idx="14">
                  <c:v>5.4724096124722198E-2</c:v>
                </c:pt>
                <c:pt idx="15">
                  <c:v>2.6882957497359271E-2</c:v>
                </c:pt>
                <c:pt idx="16">
                  <c:v>3.7546477300674917E-2</c:v>
                </c:pt>
                <c:pt idx="17">
                  <c:v>6.0608385917841706E-2</c:v>
                </c:pt>
                <c:pt idx="18">
                  <c:v>4.2396938026701018E-2</c:v>
                </c:pt>
                <c:pt idx="19">
                  <c:v>4.0459432869165479E-2</c:v>
                </c:pt>
                <c:pt idx="20">
                  <c:v>6.3677859247937119E-2</c:v>
                </c:pt>
                <c:pt idx="21">
                  <c:v>6.6196739740343458E-2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100" b="1" dirty="0"/>
              <a:t> –</a:t>
            </a:r>
            <a:r>
              <a:rPr lang="en-IN" sz="1100" b="1" baseline="0" dirty="0"/>
              <a:t> </a:t>
            </a:r>
            <a:r>
              <a:rPr lang="en-IN" sz="1100" b="1" dirty="0"/>
              <a:t>CSD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0.46761845581246403</c:v>
                </c:pt>
                <c:pt idx="1">
                  <c:v>0.50337794279027559</c:v>
                </c:pt>
                <c:pt idx="2">
                  <c:v>0.42280030852921052</c:v>
                </c:pt>
                <c:pt idx="3">
                  <c:v>0.42041207342867243</c:v>
                </c:pt>
                <c:pt idx="4">
                  <c:v>0.50035434120262345</c:v>
                </c:pt>
                <c:pt idx="5">
                  <c:v>0.44312365155275124</c:v>
                </c:pt>
                <c:pt idx="6">
                  <c:v>0.4902086760469489</c:v>
                </c:pt>
                <c:pt idx="7">
                  <c:v>0.5093952678019974</c:v>
                </c:pt>
                <c:pt idx="8">
                  <c:v>0.51338707440836207</c:v>
                </c:pt>
                <c:pt idx="9">
                  <c:v>0.55581753759654406</c:v>
                </c:pt>
                <c:pt idx="10">
                  <c:v>0.45318843509820128</c:v>
                </c:pt>
                <c:pt idx="11">
                  <c:v>0.41892138514249583</c:v>
                </c:pt>
                <c:pt idx="12">
                  <c:v>0.48558160771650677</c:v>
                </c:pt>
                <c:pt idx="13">
                  <c:v>0.46990282396197308</c:v>
                </c:pt>
                <c:pt idx="14">
                  <c:v>0.50060709127349579</c:v>
                </c:pt>
                <c:pt idx="15">
                  <c:v>0.45955612094892301</c:v>
                </c:pt>
                <c:pt idx="16">
                  <c:v>0.43849945106305677</c:v>
                </c:pt>
                <c:pt idx="17">
                  <c:v>0.48636765807232901</c:v>
                </c:pt>
                <c:pt idx="18">
                  <c:v>0.51826627219129784</c:v>
                </c:pt>
                <c:pt idx="19">
                  <c:v>0.58569708849053737</c:v>
                </c:pt>
                <c:pt idx="20">
                  <c:v>0.56724989833023254</c:v>
                </c:pt>
                <c:pt idx="21">
                  <c:v>0.57116889303569984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AA7F-4E6B-A410-BC25CAC6E9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0.41151585963762471</c:v>
                </c:pt>
                <c:pt idx="1">
                  <c:v>0.4052985426429716</c:v>
                </c:pt>
                <c:pt idx="2">
                  <c:v>0.4820346394558172</c:v>
                </c:pt>
                <c:pt idx="3">
                  <c:v>0.43368335268268626</c:v>
                </c:pt>
                <c:pt idx="4">
                  <c:v>0.39567130791442912</c:v>
                </c:pt>
                <c:pt idx="5">
                  <c:v>0.45673764154053809</c:v>
                </c:pt>
                <c:pt idx="6">
                  <c:v>0.3742677616309168</c:v>
                </c:pt>
                <c:pt idx="7">
                  <c:v>0.38087753221197157</c:v>
                </c:pt>
                <c:pt idx="8">
                  <c:v>0.3734351843644817</c:v>
                </c:pt>
                <c:pt idx="9">
                  <c:v>0.33834295589329672</c:v>
                </c:pt>
                <c:pt idx="10">
                  <c:v>0.37872309960223521</c:v>
                </c:pt>
                <c:pt idx="11">
                  <c:v>0.50491205014466189</c:v>
                </c:pt>
                <c:pt idx="12">
                  <c:v>0.36813457019415463</c:v>
                </c:pt>
                <c:pt idx="13">
                  <c:v>0.36412178770603715</c:v>
                </c:pt>
                <c:pt idx="14">
                  <c:v>0.42202645970831304</c:v>
                </c:pt>
                <c:pt idx="15">
                  <c:v>0.42271915736026472</c:v>
                </c:pt>
                <c:pt idx="16">
                  <c:v>0.43852460338680438</c:v>
                </c:pt>
                <c:pt idx="17">
                  <c:v>0.36895177436589316</c:v>
                </c:pt>
                <c:pt idx="18">
                  <c:v>0.41817127007189808</c:v>
                </c:pt>
                <c:pt idx="19">
                  <c:v>0.37176132749462126</c:v>
                </c:pt>
                <c:pt idx="20">
                  <c:v>0.35747197382414941</c:v>
                </c:pt>
                <c:pt idx="21">
                  <c:v>0.35258949568200948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AA7F-4E6B-A410-BC25CAC6E9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9.0149987878624313E-2</c:v>
                </c:pt>
                <c:pt idx="1">
                  <c:v>5.0786663861854431E-2</c:v>
                </c:pt>
                <c:pt idx="2">
                  <c:v>5.8227993283856805E-2</c:v>
                </c:pt>
                <c:pt idx="3">
                  <c:v>0.1338269901205083</c:v>
                </c:pt>
                <c:pt idx="4">
                  <c:v>9.7481084636402468E-2</c:v>
                </c:pt>
                <c:pt idx="5">
                  <c:v>9.2287722774172035E-2</c:v>
                </c:pt>
                <c:pt idx="6">
                  <c:v>0.13329724958480413</c:v>
                </c:pt>
                <c:pt idx="7">
                  <c:v>0.1091236424666089</c:v>
                </c:pt>
                <c:pt idx="8">
                  <c:v>0.11317774122715617</c:v>
                </c:pt>
                <c:pt idx="9">
                  <c:v>0.10583950651015925</c:v>
                </c:pt>
                <c:pt idx="10">
                  <c:v>0.16808846529956351</c:v>
                </c:pt>
                <c:pt idx="11">
                  <c:v>7.3580733626504594E-2</c:v>
                </c:pt>
                <c:pt idx="12">
                  <c:v>0.13317938418706846</c:v>
                </c:pt>
                <c:pt idx="13">
                  <c:v>0.159568221782558</c:v>
                </c:pt>
                <c:pt idx="14">
                  <c:v>7.2846422515683615E-2</c:v>
                </c:pt>
                <c:pt idx="15">
                  <c:v>0.10814009280811099</c:v>
                </c:pt>
                <c:pt idx="16">
                  <c:v>0.10864307172923179</c:v>
                </c:pt>
                <c:pt idx="17">
                  <c:v>0.13758530779728978</c:v>
                </c:pt>
                <c:pt idx="18">
                  <c:v>5.4636389045857235E-2</c:v>
                </c:pt>
                <c:pt idx="19">
                  <c:v>3.7368349140283745E-2</c:v>
                </c:pt>
                <c:pt idx="20">
                  <c:v>6.7276745265099441E-2</c:v>
                </c:pt>
                <c:pt idx="21">
                  <c:v>6.7595168141740408E-2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AA7F-4E6B-A410-BC25CAC6E9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3.0715696671286985E-2</c:v>
                </c:pt>
                <c:pt idx="1">
                  <c:v>4.0536850704898424E-2</c:v>
                </c:pt>
                <c:pt idx="2">
                  <c:v>3.6937058731115337E-2</c:v>
                </c:pt>
                <c:pt idx="3">
                  <c:v>1.207758376813319E-2</c:v>
                </c:pt>
                <c:pt idx="4">
                  <c:v>6.4932662465450076E-3</c:v>
                </c:pt>
                <c:pt idx="5">
                  <c:v>7.8509841325388376E-3</c:v>
                </c:pt>
                <c:pt idx="6">
                  <c:v>2.226312737330015E-3</c:v>
                </c:pt>
                <c:pt idx="7">
                  <c:v>6.0355751942218106E-4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2.5858310863376387E-3</c:v>
                </c:pt>
                <c:pt idx="12">
                  <c:v>1.3104437902270087E-2</c:v>
                </c:pt>
                <c:pt idx="13">
                  <c:v>6.4071665494318808E-3</c:v>
                </c:pt>
                <c:pt idx="14">
                  <c:v>4.5200265025074592E-3</c:v>
                </c:pt>
                <c:pt idx="15">
                  <c:v>9.5846288827013421E-3</c:v>
                </c:pt>
                <c:pt idx="16">
                  <c:v>1.4332873820907135E-2</c:v>
                </c:pt>
                <c:pt idx="17">
                  <c:v>7.0952597644880315E-3</c:v>
                </c:pt>
                <c:pt idx="18">
                  <c:v>8.9260686909469877E-3</c:v>
                </c:pt>
                <c:pt idx="19">
                  <c:v>5.1732348745576846E-3</c:v>
                </c:pt>
                <c:pt idx="20">
                  <c:v>8.0013825805184489E-3</c:v>
                </c:pt>
                <c:pt idx="21">
                  <c:v>8.6464431405504239E-3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100" b="1" baseline="0" dirty="0"/>
              <a:t> </a:t>
            </a:r>
            <a:r>
              <a:rPr lang="en-IN" sz="1100" b="1" dirty="0"/>
              <a:t>–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</a:t>
            </a:r>
            <a:r>
              <a:rPr lang="en-IN" sz="1100" b="1" dirty="0"/>
              <a:t>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0.31092471321621451</c:v>
                </c:pt>
                <c:pt idx="12">
                  <c:v>0.54801617307660666</c:v>
                </c:pt>
                <c:pt idx="13">
                  <c:v>0.17139251331622296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0C24-4A9F-8466-7B6795116F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0.51723427292413149</c:v>
                </c:pt>
                <c:pt idx="12">
                  <c:v>0.38234466708496412</c:v>
                </c:pt>
                <c:pt idx="13">
                  <c:v>0.81785657948555912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0.99768333254436825</c:v>
                </c:pt>
                <c:pt idx="21">
                  <c:v>0.99384645894537293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0.17184101385965408</c:v>
                      </c:pt>
                      <c:pt idx="12">
                        <c:v>6.9639159838429207E-2</c:v>
                      </c:pt>
                      <c:pt idx="13">
                        <c:v>1.0750907198217906E-2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2.3166674556317239E-3</c:v>
                      </c:pt>
                      <c:pt idx="21">
                        <c:v>6.1535410546271173E-3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100" b="1" baseline="0" dirty="0"/>
              <a:t> </a:t>
            </a:r>
            <a:r>
              <a:rPr lang="en-IN" sz="1100" b="1" dirty="0"/>
              <a:t>– CSD – PepsiCo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0.56368031300914201</c:v>
                </c:pt>
                <c:pt idx="1">
                  <c:v>0.4394110001748095</c:v>
                </c:pt>
                <c:pt idx="2">
                  <c:v>0.72222222222222221</c:v>
                </c:pt>
                <c:pt idx="3">
                  <c:v>0.80343700187324762</c:v>
                </c:pt>
                <c:pt idx="4">
                  <c:v>0.35202443635635167</c:v>
                </c:pt>
                <c:pt idx="5">
                  <c:v>0.32677790987294791</c:v>
                </c:pt>
                <c:pt idx="6">
                  <c:v>0.18172977092177384</c:v>
                </c:pt>
                <c:pt idx="7">
                  <c:v>0.30741011483669772</c:v>
                </c:pt>
                <c:pt idx="8">
                  <c:v>0.29483150938529668</c:v>
                </c:pt>
                <c:pt idx="9">
                  <c:v>0.28697233723755194</c:v>
                </c:pt>
                <c:pt idx="10">
                  <c:v>0.47428733057506645</c:v>
                </c:pt>
                <c:pt idx="11">
                  <c:v>0.33804717214083602</c:v>
                </c:pt>
                <c:pt idx="12">
                  <c:v>0.4696857836333731</c:v>
                </c:pt>
                <c:pt idx="13">
                  <c:v>0.38818201423334059</c:v>
                </c:pt>
                <c:pt idx="14">
                  <c:v>0.31868530960595604</c:v>
                </c:pt>
                <c:pt idx="15">
                  <c:v>0.28782992953541148</c:v>
                </c:pt>
                <c:pt idx="16">
                  <c:v>0.34829785471713742</c:v>
                </c:pt>
                <c:pt idx="17">
                  <c:v>0.70503636764381761</c:v>
                </c:pt>
                <c:pt idx="18">
                  <c:v>0.39389753068792666</c:v>
                </c:pt>
                <c:pt idx="19">
                  <c:v>0.30210406026582681</c:v>
                </c:pt>
                <c:pt idx="20">
                  <c:v>0.35895178862467236</c:v>
                </c:pt>
                <c:pt idx="21">
                  <c:v>0.38708425815332659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715-41BC-A368-2DF8133F46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3.1670586950534742E-2</c:v>
                </c:pt>
                <c:pt idx="10">
                  <c:v>3.6590720399321014E-2</c:v>
                </c:pt>
                <c:pt idx="11">
                  <c:v>0.1508863063502506</c:v>
                </c:pt>
                <c:pt idx="12">
                  <c:v>0.10241060948913454</c:v>
                </c:pt>
                <c:pt idx="13">
                  <c:v>5.2835885270649134E-2</c:v>
                </c:pt>
                <c:pt idx="14">
                  <c:v>4.448883239513346E-2</c:v>
                </c:pt>
                <c:pt idx="15">
                  <c:v>0</c:v>
                </c:pt>
                <c:pt idx="16">
                  <c:v>6.6263563323117692E-3</c:v>
                </c:pt>
                <c:pt idx="17">
                  <c:v>4.6837117037690102E-3</c:v>
                </c:pt>
                <c:pt idx="18">
                  <c:v>6.7530803693742025E-4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8.1196838593868184E-2</c:v>
                      </c:pt>
                      <c:pt idx="1">
                        <c:v>0.31500592078559153</c:v>
                      </c:pt>
                      <c:pt idx="2">
                        <c:v>0.27777777777777779</c:v>
                      </c:pt>
                      <c:pt idx="3">
                        <c:v>0.14864974926408131</c:v>
                      </c:pt>
                      <c:pt idx="4">
                        <c:v>0.42904461089349877</c:v>
                      </c:pt>
                      <c:pt idx="5">
                        <c:v>0.47667042557211414</c:v>
                      </c:pt>
                      <c:pt idx="6">
                        <c:v>0.65842199461678297</c:v>
                      </c:pt>
                      <c:pt idx="7">
                        <c:v>0.61721483378802322</c:v>
                      </c:pt>
                      <c:pt idx="8">
                        <c:v>0.57290897814552333</c:v>
                      </c:pt>
                      <c:pt idx="9">
                        <c:v>0.47261081059971716</c:v>
                      </c:pt>
                      <c:pt idx="10">
                        <c:v>0.48068651640371174</c:v>
                      </c:pt>
                      <c:pt idx="11">
                        <c:v>0.51106652150891341</c:v>
                      </c:pt>
                      <c:pt idx="12">
                        <c:v>0.29464642826512444</c:v>
                      </c:pt>
                      <c:pt idx="13">
                        <c:v>0.55898210049601038</c:v>
                      </c:pt>
                      <c:pt idx="14">
                        <c:v>0.33175957871799527</c:v>
                      </c:pt>
                      <c:pt idx="15">
                        <c:v>0.45121222978621761</c:v>
                      </c:pt>
                      <c:pt idx="16">
                        <c:v>0.32286921229189097</c:v>
                      </c:pt>
                      <c:pt idx="17">
                        <c:v>0.13737050914701346</c:v>
                      </c:pt>
                      <c:pt idx="18">
                        <c:v>0.50356369698349546</c:v>
                      </c:pt>
                      <c:pt idx="19">
                        <c:v>0.60563201020732249</c:v>
                      </c:pt>
                      <c:pt idx="20">
                        <c:v>0.57810548617272928</c:v>
                      </c:pt>
                      <c:pt idx="21">
                        <c:v>0.56232866770168399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715-41BC-A368-2DF8133F46D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0.35512284839698977</c:v>
                      </c:pt>
                      <c:pt idx="1">
                        <c:v>0.24558307903959897</c:v>
                      </c:pt>
                      <c:pt idx="2">
                        <c:v>0</c:v>
                      </c:pt>
                      <c:pt idx="3">
                        <c:v>4.7913248862671121E-2</c:v>
                      </c:pt>
                      <c:pt idx="4">
                        <c:v>0.21893095275014954</c:v>
                      </c:pt>
                      <c:pt idx="5">
                        <c:v>0.19655166455493792</c:v>
                      </c:pt>
                      <c:pt idx="6">
                        <c:v>0.15984823446144325</c:v>
                      </c:pt>
                      <c:pt idx="7">
                        <c:v>7.5375051375279056E-2</c:v>
                      </c:pt>
                      <c:pt idx="8">
                        <c:v>0.13225951246917994</c:v>
                      </c:pt>
                      <c:pt idx="9">
                        <c:v>0.2087462652121963</c:v>
                      </c:pt>
                      <c:pt idx="10">
                        <c:v>8.4354326219006869E-3</c:v>
                      </c:pt>
                      <c:pt idx="11">
                        <c:v>0</c:v>
                      </c:pt>
                      <c:pt idx="12">
                        <c:v>0.13325717861236785</c:v>
                      </c:pt>
                      <c:pt idx="13">
                        <c:v>0</c:v>
                      </c:pt>
                      <c:pt idx="14">
                        <c:v>0.30506627928091523</c:v>
                      </c:pt>
                      <c:pt idx="15">
                        <c:v>0.26095784067837097</c:v>
                      </c:pt>
                      <c:pt idx="16">
                        <c:v>0.32220657665865976</c:v>
                      </c:pt>
                      <c:pt idx="17">
                        <c:v>0.15290941150540005</c:v>
                      </c:pt>
                      <c:pt idx="18">
                        <c:v>0.10186346429164046</c:v>
                      </c:pt>
                      <c:pt idx="19">
                        <c:v>9.226392952685071E-2</c:v>
                      </c:pt>
                      <c:pt idx="20">
                        <c:v>6.2942725202598457E-2</c:v>
                      </c:pt>
                      <c:pt idx="21">
                        <c:v>5.058707414498928E-2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200" b="1" dirty="0"/>
              <a:t> – CSD – Orange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0.87391744681298922</c:v>
                </c:pt>
                <c:pt idx="1">
                  <c:v>0.97476011614146651</c:v>
                </c:pt>
                <c:pt idx="2">
                  <c:v>1</c:v>
                </c:pt>
                <c:pt idx="3">
                  <c:v>0.99874398039335699</c:v>
                </c:pt>
                <c:pt idx="4">
                  <c:v>0.77519040532605787</c:v>
                </c:pt>
                <c:pt idx="5">
                  <c:v>0.88921447553510213</c:v>
                </c:pt>
                <c:pt idx="6">
                  <c:v>0.88995284529007523</c:v>
                </c:pt>
                <c:pt idx="7">
                  <c:v>0.91224286901293017</c:v>
                </c:pt>
                <c:pt idx="8">
                  <c:v>0.86489881816072633</c:v>
                </c:pt>
                <c:pt idx="9">
                  <c:v>0.76913062335854299</c:v>
                </c:pt>
                <c:pt idx="10">
                  <c:v>0.99448918188289981</c:v>
                </c:pt>
                <c:pt idx="11">
                  <c:v>0.75364238791823757</c:v>
                </c:pt>
                <c:pt idx="12">
                  <c:v>0.86245521680347925</c:v>
                </c:pt>
                <c:pt idx="13">
                  <c:v>0.99517490952955368</c:v>
                </c:pt>
                <c:pt idx="14">
                  <c:v>0.74545454545454548</c:v>
                </c:pt>
                <c:pt idx="15">
                  <c:v>0.62019451293535499</c:v>
                </c:pt>
                <c:pt idx="16">
                  <c:v>0.51524197901778712</c:v>
                </c:pt>
                <c:pt idx="17">
                  <c:v>0.84971318551623964</c:v>
                </c:pt>
                <c:pt idx="18">
                  <c:v>0.77001215408453871</c:v>
                </c:pt>
                <c:pt idx="19">
                  <c:v>0.70016402079549223</c:v>
                </c:pt>
                <c:pt idx="20">
                  <c:v>0.81879498888029356</c:v>
                </c:pt>
                <c:pt idx="21">
                  <c:v>0.82075742402129503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4-458C-9031-B7D3FBF137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0.12608255318701073</c:v>
                </c:pt>
                <c:pt idx="1">
                  <c:v>2.5239883858533457E-2</c:v>
                </c:pt>
                <c:pt idx="2">
                  <c:v>0</c:v>
                </c:pt>
                <c:pt idx="3">
                  <c:v>1.2560196066429639E-3</c:v>
                </c:pt>
                <c:pt idx="4">
                  <c:v>0.2248095946739421</c:v>
                </c:pt>
                <c:pt idx="5">
                  <c:v>0.11078552446489782</c:v>
                </c:pt>
                <c:pt idx="6">
                  <c:v>0.11004715470992478</c:v>
                </c:pt>
                <c:pt idx="7">
                  <c:v>8.7757130987069776E-2</c:v>
                </c:pt>
                <c:pt idx="8">
                  <c:v>0.13510118183927364</c:v>
                </c:pt>
                <c:pt idx="9">
                  <c:v>0.23086937664145699</c:v>
                </c:pt>
                <c:pt idx="10">
                  <c:v>5.5108181171001523E-3</c:v>
                </c:pt>
                <c:pt idx="11">
                  <c:v>0</c:v>
                </c:pt>
                <c:pt idx="12">
                  <c:v>0.10930113606516133</c:v>
                </c:pt>
                <c:pt idx="13">
                  <c:v>0</c:v>
                </c:pt>
                <c:pt idx="14">
                  <c:v>0.25454545454545457</c:v>
                </c:pt>
                <c:pt idx="15">
                  <c:v>0.37980548706464501</c:v>
                </c:pt>
                <c:pt idx="16">
                  <c:v>0.48475802098221288</c:v>
                </c:pt>
                <c:pt idx="17">
                  <c:v>0.15028681448376033</c:v>
                </c:pt>
                <c:pt idx="18">
                  <c:v>0.22998784591546123</c:v>
                </c:pt>
                <c:pt idx="19">
                  <c:v>0.29983597920450777</c:v>
                </c:pt>
                <c:pt idx="20">
                  <c:v>0.17907493032239513</c:v>
                </c:pt>
                <c:pt idx="21">
                  <c:v>0.17310455833196048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4-458C-9031-B7D3FBF13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0.24635761208176252</c:v>
                      </c:pt>
                      <c:pt idx="12">
                        <c:v>2.8243647131359434E-2</c:v>
                      </c:pt>
                      <c:pt idx="13">
                        <c:v>4.8250904704463205E-3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2.130080797311279E-3</c:v>
                      </c:pt>
                      <c:pt idx="21">
                        <c:v>6.1380176467444357E-3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5D4-458C-9031-B7D3FBF1377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</a:t>
            </a:r>
            <a:r>
              <a:rPr lang="en-IN" sz="1200" b="1" dirty="0"/>
              <a:t>– CSD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Other Flavors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0.91463458836391487</c:v>
                </c:pt>
                <c:pt idx="1">
                  <c:v>0.83067842110757295</c:v>
                </c:pt>
                <c:pt idx="2">
                  <c:v>0.94565033099874174</c:v>
                </c:pt>
                <c:pt idx="3">
                  <c:v>0.75199607079287423</c:v>
                </c:pt>
                <c:pt idx="4">
                  <c:v>0.17377144877663103</c:v>
                </c:pt>
                <c:pt idx="5">
                  <c:v>0.19800981484985855</c:v>
                </c:pt>
                <c:pt idx="6">
                  <c:v>3.2043576536198735E-2</c:v>
                </c:pt>
                <c:pt idx="7">
                  <c:v>8.1194463502326595E-3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3.2018551246958259E-2</c:v>
                </c:pt>
                <c:pt idx="12">
                  <c:v>0.26197845111096124</c:v>
                </c:pt>
                <c:pt idx="13">
                  <c:v>9.257408975873109E-2</c:v>
                </c:pt>
                <c:pt idx="14">
                  <c:v>7.2738339365702051E-2</c:v>
                </c:pt>
                <c:pt idx="15">
                  <c:v>0.27885364266202967</c:v>
                </c:pt>
                <c:pt idx="16">
                  <c:v>0.28244457717147925</c:v>
                </c:pt>
                <c:pt idx="17">
                  <c:v>9.5519717079412425E-2</c:v>
                </c:pt>
                <c:pt idx="18">
                  <c:v>0.1751347149654017</c:v>
                </c:pt>
                <c:pt idx="19">
                  <c:v>0.10501775648045171</c:v>
                </c:pt>
                <c:pt idx="20">
                  <c:v>9.5969498797181182E-2</c:v>
                </c:pt>
                <c:pt idx="21">
                  <c:v>9.5762773266902385E-2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6.9904504563157568E-2</c:v>
                </c:pt>
                <c:pt idx="10">
                  <c:v>5.9652192388468098E-2</c:v>
                </c:pt>
                <c:pt idx="11">
                  <c:v>7.1529995293968654E-2</c:v>
                </c:pt>
                <c:pt idx="12">
                  <c:v>0.25931440029324737</c:v>
                </c:pt>
                <c:pt idx="13">
                  <c:v>5.7055922594186341E-2</c:v>
                </c:pt>
                <c:pt idx="14">
                  <c:v>5.8375634033151436E-2</c:v>
                </c:pt>
                <c:pt idx="15">
                  <c:v>0</c:v>
                </c:pt>
                <c:pt idx="16">
                  <c:v>4.1424392610997743E-2</c:v>
                </c:pt>
                <c:pt idx="17">
                  <c:v>1.0034627304874238E-2</c:v>
                </c:pt>
                <c:pt idx="18">
                  <c:v>2.1226812595679253E-3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51-4BF4-92FD-3D167975A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8.5365411636085062E-2</c:v>
                </c:pt>
                <c:pt idx="1">
                  <c:v>0.16932157889242702</c:v>
                </c:pt>
                <c:pt idx="2">
                  <c:v>5.4349669001258281E-2</c:v>
                </c:pt>
                <c:pt idx="3">
                  <c:v>0.24800392920712575</c:v>
                </c:pt>
                <c:pt idx="4">
                  <c:v>0.82622855122336891</c:v>
                </c:pt>
                <c:pt idx="5">
                  <c:v>0.80199018515014142</c:v>
                </c:pt>
                <c:pt idx="6">
                  <c:v>0.96795642346380129</c:v>
                </c:pt>
                <c:pt idx="7">
                  <c:v>0.99188055364976735</c:v>
                </c:pt>
                <c:pt idx="8">
                  <c:v>1</c:v>
                </c:pt>
                <c:pt idx="9">
                  <c:v>0.93009549543684245</c:v>
                </c:pt>
                <c:pt idx="10">
                  <c:v>0.94034780761153192</c:v>
                </c:pt>
                <c:pt idx="11">
                  <c:v>0.89645145345907318</c:v>
                </c:pt>
                <c:pt idx="12">
                  <c:v>0.47870714859579128</c:v>
                </c:pt>
                <c:pt idx="13">
                  <c:v>0.8503699876470826</c:v>
                </c:pt>
                <c:pt idx="14">
                  <c:v>0.86888602660114644</c:v>
                </c:pt>
                <c:pt idx="15">
                  <c:v>0.72114635733797039</c:v>
                </c:pt>
                <c:pt idx="16">
                  <c:v>0.67613103021752297</c:v>
                </c:pt>
                <c:pt idx="17">
                  <c:v>0.89444565561571332</c:v>
                </c:pt>
                <c:pt idx="18">
                  <c:v>0.82274260377503039</c:v>
                </c:pt>
                <c:pt idx="19">
                  <c:v>0.89498224351954836</c:v>
                </c:pt>
                <c:pt idx="20">
                  <c:v>0.9040305012028188</c:v>
                </c:pt>
                <c:pt idx="21">
                  <c:v>0.9042372267330977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Lucknow – CSD – Cola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0.9577184667708758</c:v>
                </c:pt>
                <c:pt idx="1">
                  <c:v>0.99534743668563241</c:v>
                </c:pt>
                <c:pt idx="2">
                  <c:v>0.97945038866278022</c:v>
                </c:pt>
                <c:pt idx="3">
                  <c:v>0.99333191125150255</c:v>
                </c:pt>
                <c:pt idx="4">
                  <c:v>0.91671810688223054</c:v>
                </c:pt>
                <c:pt idx="5">
                  <c:v>0.95864488647027568</c:v>
                </c:pt>
                <c:pt idx="6">
                  <c:v>0.96318049611119394</c:v>
                </c:pt>
                <c:pt idx="7">
                  <c:v>0.92246853657219319</c:v>
                </c:pt>
                <c:pt idx="8">
                  <c:v>0.92870871607306738</c:v>
                </c:pt>
                <c:pt idx="9">
                  <c:v>0.92714633661712498</c:v>
                </c:pt>
                <c:pt idx="10">
                  <c:v>0.8964103997995434</c:v>
                </c:pt>
                <c:pt idx="11">
                  <c:v>0.88122698960014301</c:v>
                </c:pt>
                <c:pt idx="12">
                  <c:v>0.8380876108972859</c:v>
                </c:pt>
                <c:pt idx="13">
                  <c:v>0.91912695920591858</c:v>
                </c:pt>
                <c:pt idx="14">
                  <c:v>0.95065467242875812</c:v>
                </c:pt>
                <c:pt idx="15">
                  <c:v>0.86285365377037138</c:v>
                </c:pt>
                <c:pt idx="16">
                  <c:v>0.79873588733757495</c:v>
                </c:pt>
                <c:pt idx="17">
                  <c:v>0.81255075542791133</c:v>
                </c:pt>
                <c:pt idx="18">
                  <c:v>0.89145705738578895</c:v>
                </c:pt>
                <c:pt idx="19">
                  <c:v>0.91788409880948507</c:v>
                </c:pt>
                <c:pt idx="20">
                  <c:v>0.87113726817401393</c:v>
                </c:pt>
                <c:pt idx="21">
                  <c:v>0.83963757829565466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9-4C29-AC12-6130BFFEAE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4.2281533229124105E-2</c:v>
                </c:pt>
                <c:pt idx="1">
                  <c:v>4.6525633143676406E-3</c:v>
                </c:pt>
                <c:pt idx="2">
                  <c:v>2.05496113372198E-2</c:v>
                </c:pt>
                <c:pt idx="3">
                  <c:v>6.6680887484974766E-3</c:v>
                </c:pt>
                <c:pt idx="4">
                  <c:v>8.3281893117769498E-2</c:v>
                </c:pt>
                <c:pt idx="5">
                  <c:v>4.1355113529724388E-2</c:v>
                </c:pt>
                <c:pt idx="6">
                  <c:v>3.6819503888805942E-2</c:v>
                </c:pt>
                <c:pt idx="7">
                  <c:v>7.7531463427806743E-2</c:v>
                </c:pt>
                <c:pt idx="8">
                  <c:v>7.1291283926932653E-2</c:v>
                </c:pt>
                <c:pt idx="9">
                  <c:v>7.2853663382874967E-2</c:v>
                </c:pt>
                <c:pt idx="10">
                  <c:v>0.10358960020045659</c:v>
                </c:pt>
                <c:pt idx="11">
                  <c:v>2.7225095407894695E-2</c:v>
                </c:pt>
                <c:pt idx="12">
                  <c:v>0.10267604183076226</c:v>
                </c:pt>
                <c:pt idx="13">
                  <c:v>5.6748079116872858E-2</c:v>
                </c:pt>
                <c:pt idx="14">
                  <c:v>4.9345327571241875E-2</c:v>
                </c:pt>
                <c:pt idx="15">
                  <c:v>0.13714634622962865</c:v>
                </c:pt>
                <c:pt idx="16">
                  <c:v>0.20126411266242503</c:v>
                </c:pt>
                <c:pt idx="17">
                  <c:v>0.1874492445720887</c:v>
                </c:pt>
                <c:pt idx="18">
                  <c:v>0.10854294261421102</c:v>
                </c:pt>
                <c:pt idx="19">
                  <c:v>8.2115901190514998E-2</c:v>
                </c:pt>
                <c:pt idx="20">
                  <c:v>0.12886273182598609</c:v>
                </c:pt>
                <c:pt idx="21">
                  <c:v>0.16036242170434542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9-4C29-AC12-6130BFFEA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9.1547914991962284E-2</c:v>
                </c:pt>
                <c:pt idx="12">
                  <c:v>5.9236347271951907E-2</c:v>
                </c:pt>
                <c:pt idx="13">
                  <c:v>2.4124961677208512E-2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39-4C29-AC12-6130BFFEA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 </a:t>
            </a:r>
            <a:r>
              <a:rPr lang="en-IN" sz="1200" b="1" dirty="0"/>
              <a:t>– CSD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Lime </a:t>
            </a:r>
            <a:r>
              <a:rPr lang="en-IN" sz="12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0.99282541030947447</c:v>
                </c:pt>
                <c:pt idx="1">
                  <c:v>0.995855417287557</c:v>
                </c:pt>
                <c:pt idx="2">
                  <c:v>0.99297183740799633</c:v>
                </c:pt>
                <c:pt idx="3">
                  <c:v>0.99879746093552579</c:v>
                </c:pt>
                <c:pt idx="4">
                  <c:v>0.87717822372749921</c:v>
                </c:pt>
                <c:pt idx="5">
                  <c:v>0.94246147721883755</c:v>
                </c:pt>
                <c:pt idx="6">
                  <c:v>0.8464504292253674</c:v>
                </c:pt>
                <c:pt idx="7">
                  <c:v>0.81586633896919691</c:v>
                </c:pt>
                <c:pt idx="8">
                  <c:v>0.82982854463463762</c:v>
                </c:pt>
                <c:pt idx="9">
                  <c:v>0.8246813876407294</c:v>
                </c:pt>
                <c:pt idx="10">
                  <c:v>0.87707916421689203</c:v>
                </c:pt>
                <c:pt idx="11">
                  <c:v>0.96269332850123113</c:v>
                </c:pt>
                <c:pt idx="12">
                  <c:v>0.90795630622643986</c:v>
                </c:pt>
                <c:pt idx="13">
                  <c:v>0.89707342254695621</c:v>
                </c:pt>
                <c:pt idx="14">
                  <c:v>0.93976339103077555</c:v>
                </c:pt>
                <c:pt idx="15">
                  <c:v>0.78685569717101811</c:v>
                </c:pt>
                <c:pt idx="16">
                  <c:v>0.81065630989746018</c:v>
                </c:pt>
                <c:pt idx="17">
                  <c:v>0.9440615316732891</c:v>
                </c:pt>
                <c:pt idx="18">
                  <c:v>0.83828110950723411</c:v>
                </c:pt>
                <c:pt idx="19">
                  <c:v>0.77969463355823576</c:v>
                </c:pt>
                <c:pt idx="20">
                  <c:v>0.72566541457221501</c:v>
                </c:pt>
                <c:pt idx="21">
                  <c:v>0.68991231054004654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A-4796-BC9C-589BD5E5E6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7.1745896905256422E-3</c:v>
                </c:pt>
                <c:pt idx="1">
                  <c:v>4.1445827124428885E-3</c:v>
                </c:pt>
                <c:pt idx="2">
                  <c:v>7.0281625920036589E-3</c:v>
                </c:pt>
                <c:pt idx="3">
                  <c:v>1.2025390644742943E-3</c:v>
                </c:pt>
                <c:pt idx="4">
                  <c:v>0.12282177627250082</c:v>
                </c:pt>
                <c:pt idx="5">
                  <c:v>5.7538522781162497E-2</c:v>
                </c:pt>
                <c:pt idx="6">
                  <c:v>0.15354957077463255</c:v>
                </c:pt>
                <c:pt idx="7">
                  <c:v>0.18413366103080309</c:v>
                </c:pt>
                <c:pt idx="8">
                  <c:v>0.17017145536536235</c:v>
                </c:pt>
                <c:pt idx="9">
                  <c:v>0.17531861235927051</c:v>
                </c:pt>
                <c:pt idx="10">
                  <c:v>0.12292083578310797</c:v>
                </c:pt>
                <c:pt idx="11">
                  <c:v>3.730667149876888E-2</c:v>
                </c:pt>
                <c:pt idx="12">
                  <c:v>9.2043693773560184E-2</c:v>
                </c:pt>
                <c:pt idx="13">
                  <c:v>0.10292657745304369</c:v>
                </c:pt>
                <c:pt idx="14">
                  <c:v>6.0236608969224385E-2</c:v>
                </c:pt>
                <c:pt idx="15">
                  <c:v>0.21314430282898195</c:v>
                </c:pt>
                <c:pt idx="16">
                  <c:v>0.18934369010253982</c:v>
                </c:pt>
                <c:pt idx="17">
                  <c:v>5.5938468326710872E-2</c:v>
                </c:pt>
                <c:pt idx="18">
                  <c:v>0.16171889049276586</c:v>
                </c:pt>
                <c:pt idx="19">
                  <c:v>0.22030536644176416</c:v>
                </c:pt>
                <c:pt idx="20">
                  <c:v>0.27433458542778499</c:v>
                </c:pt>
                <c:pt idx="21">
                  <c:v>0.31008768945995346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A-4796-BC9C-589BD5E5E6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36CA-4796-BC9C-589BD5E5E600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Delhi – CSD – Other manufacturers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2.5475185741768991E-2</c:v>
                </c:pt>
                <c:pt idx="1">
                  <c:v>3.6137216760505186E-2</c:v>
                </c:pt>
                <c:pt idx="2">
                  <c:v>1.5043107896018437E-2</c:v>
                </c:pt>
                <c:pt idx="3">
                  <c:v>9.4795766488710749E-3</c:v>
                </c:pt>
                <c:pt idx="4">
                  <c:v>1.2139339504352219E-2</c:v>
                </c:pt>
                <c:pt idx="5">
                  <c:v>1.5260715748189721E-2</c:v>
                </c:pt>
                <c:pt idx="6">
                  <c:v>1.3398705250280692E-2</c:v>
                </c:pt>
                <c:pt idx="7">
                  <c:v>1.3450326756439345E-2</c:v>
                </c:pt>
                <c:pt idx="8">
                  <c:v>2.10218111602807E-2</c:v>
                </c:pt>
                <c:pt idx="9">
                  <c:v>1.7528144613369052E-2</c:v>
                </c:pt>
                <c:pt idx="10">
                  <c:v>2.2584584285959705E-2</c:v>
                </c:pt>
                <c:pt idx="11">
                  <c:v>1.6172444647851125E-2</c:v>
                </c:pt>
                <c:pt idx="12">
                  <c:v>1.6967449978170193E-2</c:v>
                </c:pt>
                <c:pt idx="13">
                  <c:v>2.0786053737093652E-2</c:v>
                </c:pt>
                <c:pt idx="14">
                  <c:v>2.3111890019406944E-2</c:v>
                </c:pt>
                <c:pt idx="15">
                  <c:v>1.1403039393030594E-2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0.97452481425823101</c:v>
                </c:pt>
                <c:pt idx="1">
                  <c:v>0.96386278323949492</c:v>
                </c:pt>
                <c:pt idx="2">
                  <c:v>0.98495689210398163</c:v>
                </c:pt>
                <c:pt idx="3">
                  <c:v>0.99052042335112889</c:v>
                </c:pt>
                <c:pt idx="4">
                  <c:v>0.9878606604956478</c:v>
                </c:pt>
                <c:pt idx="5">
                  <c:v>0.98473928425181023</c:v>
                </c:pt>
                <c:pt idx="6">
                  <c:v>0.98660129474971936</c:v>
                </c:pt>
                <c:pt idx="7">
                  <c:v>0.98654967324356058</c:v>
                </c:pt>
                <c:pt idx="8">
                  <c:v>0.97897818883971932</c:v>
                </c:pt>
                <c:pt idx="9">
                  <c:v>0.98247185538663095</c:v>
                </c:pt>
                <c:pt idx="10">
                  <c:v>0.97741541571404023</c:v>
                </c:pt>
                <c:pt idx="11">
                  <c:v>0.98382755535214883</c:v>
                </c:pt>
                <c:pt idx="12">
                  <c:v>0.98303255002182977</c:v>
                </c:pt>
                <c:pt idx="13">
                  <c:v>0.97921394626290637</c:v>
                </c:pt>
                <c:pt idx="14">
                  <c:v>0.97688810998059306</c:v>
                </c:pt>
                <c:pt idx="15">
                  <c:v>0.98859696060696944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6F51-4BF4-92FD-3D167975A3F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F51-4BF4-92FD-3D167975A3FF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Lucknow – MS</a:t>
            </a:r>
            <a:r>
              <a:rPr lang="en-IN" sz="1400" b="1" baseline="0" dirty="0"/>
              <a:t>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baseline="0" dirty="0"/>
              <a:t>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0.96200903483354583</c:v>
                </c:pt>
                <c:pt idx="1">
                  <c:v>0.98656533689473969</c:v>
                </c:pt>
                <c:pt idx="2">
                  <c:v>0.98579920468845317</c:v>
                </c:pt>
                <c:pt idx="3">
                  <c:v>0.99256003784291125</c:v>
                </c:pt>
                <c:pt idx="4">
                  <c:v>0.8620680706553443</c:v>
                </c:pt>
                <c:pt idx="5">
                  <c:v>0.91718141102173356</c:v>
                </c:pt>
                <c:pt idx="6">
                  <c:v>0.85443274070711817</c:v>
                </c:pt>
                <c:pt idx="7">
                  <c:v>0.82440023584246791</c:v>
                </c:pt>
                <c:pt idx="8">
                  <c:v>0.82826382674625942</c:v>
                </c:pt>
                <c:pt idx="9">
                  <c:v>0.82214863085912038</c:v>
                </c:pt>
                <c:pt idx="10">
                  <c:v>0.85170827935755833</c:v>
                </c:pt>
                <c:pt idx="11">
                  <c:v>0.84871149981272975</c:v>
                </c:pt>
                <c:pt idx="12">
                  <c:v>0.84084033580698614</c:v>
                </c:pt>
                <c:pt idx="13">
                  <c:v>0.87206626001575183</c:v>
                </c:pt>
                <c:pt idx="14">
                  <c:v>0.88064525134823046</c:v>
                </c:pt>
                <c:pt idx="15">
                  <c:v>0.78212841784588294</c:v>
                </c:pt>
                <c:pt idx="16">
                  <c:v>0.7398934113268073</c:v>
                </c:pt>
                <c:pt idx="17">
                  <c:v>0.81593853751312484</c:v>
                </c:pt>
                <c:pt idx="18">
                  <c:v>0.83185284740670418</c:v>
                </c:pt>
                <c:pt idx="19">
                  <c:v>0.82133500052121511</c:v>
                </c:pt>
                <c:pt idx="20">
                  <c:v>0.76375953468106783</c:v>
                </c:pt>
                <c:pt idx="21">
                  <c:v>0.73315504141037013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3.5233094860037284E-2</c:v>
                </c:pt>
                <c:pt idx="1">
                  <c:v>5.2828307697993463E-3</c:v>
                </c:pt>
                <c:pt idx="2">
                  <c:v>1.2108046528792394E-2</c:v>
                </c:pt>
                <c:pt idx="3">
                  <c:v>3.4864795336873606E-3</c:v>
                </c:pt>
                <c:pt idx="4">
                  <c:v>0.11131692464204841</c:v>
                </c:pt>
                <c:pt idx="5">
                  <c:v>5.3653609217446135E-2</c:v>
                </c:pt>
                <c:pt idx="6">
                  <c:v>8.8105505759994152E-2</c:v>
                </c:pt>
                <c:pt idx="7">
                  <c:v>0.11481570042922858</c:v>
                </c:pt>
                <c:pt idx="8">
                  <c:v>0.11071249644186375</c:v>
                </c:pt>
                <c:pt idx="9">
                  <c:v>0.12512545134186689</c:v>
                </c:pt>
                <c:pt idx="10">
                  <c:v>9.4045373246461797E-2</c:v>
                </c:pt>
                <c:pt idx="11">
                  <c:v>3.2493532723421349E-2</c:v>
                </c:pt>
                <c:pt idx="12">
                  <c:v>0.10649961749710911</c:v>
                </c:pt>
                <c:pt idx="13">
                  <c:v>6.5177513867658021E-2</c:v>
                </c:pt>
                <c:pt idx="14">
                  <c:v>7.1805746210620455E-2</c:v>
                </c:pt>
                <c:pt idx="15">
                  <c:v>0.19848503528042494</c:v>
                </c:pt>
                <c:pt idx="16">
                  <c:v>0.23472025029484844</c:v>
                </c:pt>
                <c:pt idx="17">
                  <c:v>0.12985055500878112</c:v>
                </c:pt>
                <c:pt idx="18">
                  <c:v>0.1332653854091192</c:v>
                </c:pt>
                <c:pt idx="19">
                  <c:v>0.14245452547801057</c:v>
                </c:pt>
                <c:pt idx="20">
                  <c:v>0.1785400656694521</c:v>
                </c:pt>
                <c:pt idx="21">
                  <c:v>0.20661678569348743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2.7578703064168697E-3</c:v>
                </c:pt>
                <c:pt idx="1">
                  <c:v>8.1518323354609467E-3</c:v>
                </c:pt>
                <c:pt idx="2">
                  <c:v>2.0927487827542409E-3</c:v>
                </c:pt>
                <c:pt idx="3">
                  <c:v>3.9534826234014055E-3</c:v>
                </c:pt>
                <c:pt idx="4">
                  <c:v>2.6615004702607366E-2</c:v>
                </c:pt>
                <c:pt idx="5">
                  <c:v>2.9164979760820452E-2</c:v>
                </c:pt>
                <c:pt idx="6">
                  <c:v>5.7461753532887683E-2</c:v>
                </c:pt>
                <c:pt idx="7">
                  <c:v>6.0784063728303514E-2</c:v>
                </c:pt>
                <c:pt idx="8">
                  <c:v>6.1023676811876822E-2</c:v>
                </c:pt>
                <c:pt idx="9">
                  <c:v>5.272591779901286E-2</c:v>
                </c:pt>
                <c:pt idx="10">
                  <c:v>5.4246347395979902E-2</c:v>
                </c:pt>
                <c:pt idx="11">
                  <c:v>0.118794967463849</c:v>
                </c:pt>
                <c:pt idx="12">
                  <c:v>5.266004669590469E-2</c:v>
                </c:pt>
                <c:pt idx="13">
                  <c:v>6.2756226116590139E-2</c:v>
                </c:pt>
                <c:pt idx="14">
                  <c:v>4.7549002441149069E-2</c:v>
                </c:pt>
                <c:pt idx="15">
                  <c:v>1.9386546873692127E-2</c:v>
                </c:pt>
                <c:pt idx="16">
                  <c:v>2.5386338378344177E-2</c:v>
                </c:pt>
                <c:pt idx="17">
                  <c:v>5.4210907478094102E-2</c:v>
                </c:pt>
                <c:pt idx="18">
                  <c:v>3.4881767184176612E-2</c:v>
                </c:pt>
                <c:pt idx="19">
                  <c:v>3.6210474000774269E-2</c:v>
                </c:pt>
                <c:pt idx="20">
                  <c:v>5.7700399649480032E-2</c:v>
                </c:pt>
                <c:pt idx="21">
                  <c:v>6.0228172896142386E-2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6182.930259492422</c:v>
                </c:pt>
                <c:pt idx="1">
                  <c:v>3057.5623613154389</c:v>
                </c:pt>
                <c:pt idx="2">
                  <c:v>2209.6971984855022</c:v>
                </c:pt>
                <c:pt idx="3">
                  <c:v>2986.3359917481043</c:v>
                </c:pt>
                <c:pt idx="4">
                  <c:v>3925.5172074016691</c:v>
                </c:pt>
                <c:pt idx="5">
                  <c:v>8838.6380685288641</c:v>
                </c:pt>
                <c:pt idx="6">
                  <c:v>11068.741301791657</c:v>
                </c:pt>
                <c:pt idx="7">
                  <c:v>15407.06338942512</c:v>
                </c:pt>
                <c:pt idx="8">
                  <c:v>15230.649551656928</c:v>
                </c:pt>
                <c:pt idx="9">
                  <c:v>7333.8900076818245</c:v>
                </c:pt>
                <c:pt idx="10">
                  <c:v>4727.0554223988474</c:v>
                </c:pt>
                <c:pt idx="11">
                  <c:v>3596.1548339463047</c:v>
                </c:pt>
                <c:pt idx="12">
                  <c:v>2144.0356114642841</c:v>
                </c:pt>
                <c:pt idx="13">
                  <c:v>2078.8452103985742</c:v>
                </c:pt>
                <c:pt idx="14">
                  <c:v>2263.0296196974609</c:v>
                </c:pt>
                <c:pt idx="15">
                  <c:v>3316.5458594042589</c:v>
                </c:pt>
                <c:pt idx="16">
                  <c:v>3825.5018795314677</c:v>
                </c:pt>
                <c:pt idx="17">
                  <c:v>3820.9888469768698</c:v>
                </c:pt>
                <c:pt idx="18">
                  <c:v>10839.983916639425</c:v>
                </c:pt>
                <c:pt idx="19">
                  <c:v>13261.606230285346</c:v>
                </c:pt>
                <c:pt idx="20">
                  <c:v>10565.937486650768</c:v>
                </c:pt>
                <c:pt idx="21">
                  <c:v>8884.1488556863678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226.44669692045505</c:v>
                </c:pt>
                <c:pt idx="1">
                  <c:v>16.372544137602237</c:v>
                </c:pt>
                <c:pt idx="2">
                  <c:v>27.140533656912627</c:v>
                </c:pt>
                <c:pt idx="3">
                  <c:v>10.489843353527748</c:v>
                </c:pt>
                <c:pt idx="4">
                  <c:v>506.89326983796803</c:v>
                </c:pt>
                <c:pt idx="5">
                  <c:v>517.04583983555392</c:v>
                </c:pt>
                <c:pt idx="6">
                  <c:v>1141.3619868005201</c:v>
                </c:pt>
                <c:pt idx="7">
                  <c:v>2145.7693699063875</c:v>
                </c:pt>
                <c:pt idx="8">
                  <c:v>2035.8528041955283</c:v>
                </c:pt>
                <c:pt idx="9">
                  <c:v>1116.1683701204647</c:v>
                </c:pt>
                <c:pt idx="10">
                  <c:v>521.9600446898786</c:v>
                </c:pt>
                <c:pt idx="11">
                  <c:v>137.68138501847537</c:v>
                </c:pt>
                <c:pt idx="12">
                  <c:v>271.56044114127945</c:v>
                </c:pt>
                <c:pt idx="13">
                  <c:v>155.3711784779062</c:v>
                </c:pt>
                <c:pt idx="14">
                  <c:v>184.52212203533088</c:v>
                </c:pt>
                <c:pt idx="15">
                  <c:v>841.65810484936947</c:v>
                </c:pt>
                <c:pt idx="16">
                  <c:v>1213.5839364440983</c:v>
                </c:pt>
                <c:pt idx="17">
                  <c:v>608.08198124154444</c:v>
                </c:pt>
                <c:pt idx="18">
                  <c:v>1736.5987734286427</c:v>
                </c:pt>
                <c:pt idx="19">
                  <c:v>2300.1282319792363</c:v>
                </c:pt>
                <c:pt idx="20">
                  <c:v>2469.9438593767586</c:v>
                </c:pt>
                <c:pt idx="21">
                  <c:v>2503.7190996507657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17.725113956181211</c:v>
                </c:pt>
                <c:pt idx="1">
                  <c:v>25.264151083101385</c:v>
                </c:pt>
                <c:pt idx="2">
                  <c:v>4.6909564345281085</c:v>
                </c:pt>
                <c:pt idx="3">
                  <c:v>11.894925244696275</c:v>
                </c:pt>
                <c:pt idx="4">
                  <c:v>121.19421016920117</c:v>
                </c:pt>
                <c:pt idx="5">
                  <c:v>281.05530409158411</c:v>
                </c:pt>
                <c:pt idx="6">
                  <c:v>744.38777249626048</c:v>
                </c:pt>
                <c:pt idx="7">
                  <c:v>1135.9821142843318</c:v>
                </c:pt>
                <c:pt idx="8">
                  <c:v>1122.1427350345969</c:v>
                </c:pt>
                <c:pt idx="9">
                  <c:v>470.33597962446089</c:v>
                </c:pt>
                <c:pt idx="10">
                  <c:v>301.07197125865628</c:v>
                </c:pt>
                <c:pt idx="11">
                  <c:v>503.35726167004742</c:v>
                </c:pt>
                <c:pt idx="12">
                  <c:v>134.27640255748742</c:v>
                </c:pt>
                <c:pt idx="13">
                  <c:v>149.59927481061686</c:v>
                </c:pt>
                <c:pt idx="14">
                  <c:v>122.18858927206936</c:v>
                </c:pt>
                <c:pt idx="15">
                  <c:v>82.20692445771698</c:v>
                </c:pt>
                <c:pt idx="16">
                  <c:v>131.25604809296246</c:v>
                </c:pt>
                <c:pt idx="17">
                  <c:v>253.8662697433391</c:v>
                </c:pt>
                <c:pt idx="18">
                  <c:v>454.54889820863758</c:v>
                </c:pt>
                <c:pt idx="19">
                  <c:v>584.66891987497831</c:v>
                </c:pt>
                <c:pt idx="20">
                  <c:v>798.23398329914721</c:v>
                </c:pt>
                <c:pt idx="21">
                  <c:v>729.82660295974836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6570.2369440727916</c:v>
                </c:pt>
                <c:pt idx="1">
                  <c:v>2618.1949703788346</c:v>
                </c:pt>
                <c:pt idx="2">
                  <c:v>2269.4793540390542</c:v>
                </c:pt>
                <c:pt idx="3">
                  <c:v>3240.0249795952464</c:v>
                </c:pt>
                <c:pt idx="4">
                  <c:v>3978.7489974598057</c:v>
                </c:pt>
                <c:pt idx="5">
                  <c:v>9107.9480124989004</c:v>
                </c:pt>
                <c:pt idx="6">
                  <c:v>10868.105377439637</c:v>
                </c:pt>
                <c:pt idx="7">
                  <c:v>15253.888609394051</c:v>
                </c:pt>
                <c:pt idx="8">
                  <c:v>15243.171961079652</c:v>
                </c:pt>
                <c:pt idx="9">
                  <c:v>7319.9261962805376</c:v>
                </c:pt>
                <c:pt idx="10">
                  <c:v>4646.9367180603458</c:v>
                </c:pt>
                <c:pt idx="11">
                  <c:v>3574.1329277363043</c:v>
                </c:pt>
                <c:pt idx="12">
                  <c:v>2219.2009702823375</c:v>
                </c:pt>
                <c:pt idx="13">
                  <c:v>2090.4348085045517</c:v>
                </c:pt>
                <c:pt idx="14">
                  <c:v>2535.5983886452354</c:v>
                </c:pt>
                <c:pt idx="15">
                  <c:v>3377.8117532819888</c:v>
                </c:pt>
                <c:pt idx="16">
                  <c:v>3736.8735424670613</c:v>
                </c:pt>
                <c:pt idx="17">
                  <c:v>3650.5058514498446</c:v>
                </c:pt>
                <c:pt idx="18">
                  <c:v>11111.508187408153</c:v>
                </c:pt>
                <c:pt idx="19">
                  <c:v>13221.126220104734</c:v>
                </c:pt>
                <c:pt idx="20">
                  <c:v>10398.697652186558</c:v>
                </c:pt>
                <c:pt idx="21">
                  <c:v>8780.4175168476013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233.77239650575311</c:v>
                </c:pt>
                <c:pt idx="1">
                  <c:v>24.12491880614456</c:v>
                </c:pt>
                <c:pt idx="2">
                  <c:v>12.06245940307228</c:v>
                </c:pt>
                <c:pt idx="3">
                  <c:v>52.038029847117507</c:v>
                </c:pt>
                <c:pt idx="4">
                  <c:v>518.45312676591232</c:v>
                </c:pt>
                <c:pt idx="5">
                  <c:v>475.83243687505694</c:v>
                </c:pt>
                <c:pt idx="6">
                  <c:v>1240.5291898775506</c:v>
                </c:pt>
                <c:pt idx="7">
                  <c:v>2120.0818126496156</c:v>
                </c:pt>
                <c:pt idx="8">
                  <c:v>2063.8999608707227</c:v>
                </c:pt>
                <c:pt idx="9">
                  <c:v>1081.365013643984</c:v>
                </c:pt>
                <c:pt idx="10">
                  <c:v>541.21207668231193</c:v>
                </c:pt>
                <c:pt idx="11">
                  <c:v>47.182484730917231</c:v>
                </c:pt>
                <c:pt idx="12">
                  <c:v>337.73643369980101</c:v>
                </c:pt>
                <c:pt idx="13">
                  <c:v>121.42875799092778</c:v>
                </c:pt>
                <c:pt idx="14">
                  <c:v>225.97007281755432</c:v>
                </c:pt>
                <c:pt idx="15">
                  <c:v>892.62199582734979</c:v>
                </c:pt>
                <c:pt idx="16">
                  <c:v>1228.7625311929644</c:v>
                </c:pt>
                <c:pt idx="17">
                  <c:v>498.5816553269882</c:v>
                </c:pt>
                <c:pt idx="18">
                  <c:v>1853.7587610641499</c:v>
                </c:pt>
                <c:pt idx="19">
                  <c:v>2225.4396722026172</c:v>
                </c:pt>
                <c:pt idx="20">
                  <c:v>2485.6250602622563</c:v>
                </c:pt>
                <c:pt idx="21">
                  <c:v>2475.0967088691641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20.20461950014607</c:v>
                </c:pt>
                <c:pt idx="1">
                  <c:v>20.104099005120464</c:v>
                </c:pt>
                <c:pt idx="2">
                  <c:v>4.6909564345281085</c:v>
                </c:pt>
                <c:pt idx="3">
                  <c:v>29.150943557424675</c:v>
                </c:pt>
                <c:pt idx="4">
                  <c:v>132.92160125552149</c:v>
                </c:pt>
                <c:pt idx="5">
                  <c:v>322.36922754710662</c:v>
                </c:pt>
                <c:pt idx="6">
                  <c:v>747.93949665383172</c:v>
                </c:pt>
                <c:pt idx="7">
                  <c:v>1128.5771044841124</c:v>
                </c:pt>
                <c:pt idx="8">
                  <c:v>1130.16768143221</c:v>
                </c:pt>
                <c:pt idx="9">
                  <c:v>443.77649088110456</c:v>
                </c:pt>
                <c:pt idx="10">
                  <c:v>287.40041095095654</c:v>
                </c:pt>
                <c:pt idx="11">
                  <c:v>561.14345846645904</c:v>
                </c:pt>
                <c:pt idx="12">
                  <c:v>108.23113464888738</c:v>
                </c:pt>
                <c:pt idx="13">
                  <c:v>184.7240580597396</c:v>
                </c:pt>
                <c:pt idx="14">
                  <c:v>67.204175481737991</c:v>
                </c:pt>
                <c:pt idx="15">
                  <c:v>63.384396670765106</c:v>
                </c:pt>
                <c:pt idx="16">
                  <c:v>180.72418206268151</c:v>
                </c:pt>
                <c:pt idx="17">
                  <c:v>231.85074146680344</c:v>
                </c:pt>
                <c:pt idx="18">
                  <c:v>443.0892891970737</c:v>
                </c:pt>
                <c:pt idx="19">
                  <c:v>627.81464505663155</c:v>
                </c:pt>
                <c:pt idx="20">
                  <c:v>795.18846006165484</c:v>
                </c:pt>
                <c:pt idx="21">
                  <c:v>696.82376106292963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1115.6894132325608</c:v>
                </c:pt>
                <c:pt idx="1">
                  <c:v>720.33698775861433</c:v>
                </c:pt>
                <c:pt idx="2">
                  <c:v>593.97489558813891</c:v>
                </c:pt>
                <c:pt idx="3">
                  <c:v>953.86581408948302</c:v>
                </c:pt>
                <c:pt idx="4">
                  <c:v>1124.3767265517872</c:v>
                </c:pt>
                <c:pt idx="5">
                  <c:v>1611.7472128426668</c:v>
                </c:pt>
                <c:pt idx="6">
                  <c:v>1486.2481396507442</c:v>
                </c:pt>
                <c:pt idx="7">
                  <c:v>1105.0814391761896</c:v>
                </c:pt>
                <c:pt idx="8">
                  <c:v>982.10843609751555</c:v>
                </c:pt>
                <c:pt idx="9">
                  <c:v>1250.7813690624525</c:v>
                </c:pt>
                <c:pt idx="10">
                  <c:v>845.46899596917115</c:v>
                </c:pt>
                <c:pt idx="11">
                  <c:v>801.39478736872104</c:v>
                </c:pt>
                <c:pt idx="12">
                  <c:v>827.70368520632724</c:v>
                </c:pt>
                <c:pt idx="13">
                  <c:v>746.37076505339974</c:v>
                </c:pt>
                <c:pt idx="14">
                  <c:v>865.09601114919883</c:v>
                </c:pt>
                <c:pt idx="15">
                  <c:v>1034.7837055903274</c:v>
                </c:pt>
                <c:pt idx="16">
                  <c:v>1164.0589840660284</c:v>
                </c:pt>
                <c:pt idx="17">
                  <c:v>763.7735327925534</c:v>
                </c:pt>
                <c:pt idx="18">
                  <c:v>974.21213014027387</c:v>
                </c:pt>
                <c:pt idx="19">
                  <c:v>1107.6644993816533</c:v>
                </c:pt>
                <c:pt idx="20">
                  <c:v>768.75143602160176</c:v>
                </c:pt>
                <c:pt idx="21">
                  <c:v>522.11982337554707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16.13161716190951</c:v>
                </c:pt>
                <c:pt idx="1">
                  <c:v>15.078074253840349</c:v>
                </c:pt>
                <c:pt idx="2">
                  <c:v>0</c:v>
                </c:pt>
                <c:pt idx="3">
                  <c:v>41.54818649358976</c:v>
                </c:pt>
                <c:pt idx="4">
                  <c:v>119.85365211853396</c:v>
                </c:pt>
                <c:pt idx="5">
                  <c:v>91.420473227447388</c:v>
                </c:pt>
                <c:pt idx="6">
                  <c:v>210.62116930380375</c:v>
                </c:pt>
                <c:pt idx="7">
                  <c:v>168.24055814017044</c:v>
                </c:pt>
                <c:pt idx="8">
                  <c:v>218.26182944534452</c:v>
                </c:pt>
                <c:pt idx="9">
                  <c:v>173.94516905612343</c:v>
                </c:pt>
                <c:pt idx="10">
                  <c:v>95.658952365539079</c:v>
                </c:pt>
                <c:pt idx="11">
                  <c:v>7.1968988524113495</c:v>
                </c:pt>
                <c:pt idx="12">
                  <c:v>161.29299307707197</c:v>
                </c:pt>
                <c:pt idx="13">
                  <c:v>55.855888402559764</c:v>
                </c:pt>
                <c:pt idx="14">
                  <c:v>52.572218898390084</c:v>
                </c:pt>
                <c:pt idx="15">
                  <c:v>188.87801015310703</c:v>
                </c:pt>
                <c:pt idx="16">
                  <c:v>313.32238299480287</c:v>
                </c:pt>
                <c:pt idx="17">
                  <c:v>62.490241074249532</c:v>
                </c:pt>
                <c:pt idx="18">
                  <c:v>194.44684557752535</c:v>
                </c:pt>
                <c:pt idx="19">
                  <c:v>186.38326990387577</c:v>
                </c:pt>
                <c:pt idx="20">
                  <c:v>167.88750248066907</c:v>
                </c:pt>
                <c:pt idx="21">
                  <c:v>76.774623676701879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7.1704619784929662</c:v>
                </c:pt>
                <c:pt idx="1">
                  <c:v>8.2091737604241892</c:v>
                </c:pt>
                <c:pt idx="2">
                  <c:v>0</c:v>
                </c:pt>
                <c:pt idx="3">
                  <c:v>17.256018312728401</c:v>
                </c:pt>
                <c:pt idx="4">
                  <c:v>40.476252663642541</c:v>
                </c:pt>
                <c:pt idx="5">
                  <c:v>80.986012158960264</c:v>
                </c:pt>
                <c:pt idx="6">
                  <c:v>104.34027383657522</c:v>
                </c:pt>
                <c:pt idx="7">
                  <c:v>102.66493225281516</c:v>
                </c:pt>
                <c:pt idx="8">
                  <c:v>126.66056253234819</c:v>
                </c:pt>
                <c:pt idx="9">
                  <c:v>107.37620596725903</c:v>
                </c:pt>
                <c:pt idx="10">
                  <c:v>29.264533588239082</c:v>
                </c:pt>
                <c:pt idx="11">
                  <c:v>215.77062539549314</c:v>
                </c:pt>
                <c:pt idx="12">
                  <c:v>84.755687353433032</c:v>
                </c:pt>
                <c:pt idx="13">
                  <c:v>110.13026736873161</c:v>
                </c:pt>
                <c:pt idx="14">
                  <c:v>42.202257260376314</c:v>
                </c:pt>
                <c:pt idx="15">
                  <c:v>15.68950273599798</c:v>
                </c:pt>
                <c:pt idx="16">
                  <c:v>57.174705255015219</c:v>
                </c:pt>
                <c:pt idx="17">
                  <c:v>78.683094859565443</c:v>
                </c:pt>
                <c:pt idx="18">
                  <c:v>56.262101779889733</c:v>
                </c:pt>
                <c:pt idx="19">
                  <c:v>100.47617455155321</c:v>
                </c:pt>
                <c:pt idx="20">
                  <c:v>95.216989281800807</c:v>
                </c:pt>
                <c:pt idx="21">
                  <c:v>50.401744308049345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/>
              <a:t>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0.44444444444444442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0.22222222222222221</c:v>
                </c:pt>
                <c:pt idx="4">
                  <c:v>0.55555555555555558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0.66666666666666663</c:v>
                </c:pt>
                <c:pt idx="9">
                  <c:v>0.66666666666666663</c:v>
                </c:pt>
                <c:pt idx="10">
                  <c:v>0.77777777777777779</c:v>
                </c:pt>
                <c:pt idx="11">
                  <c:v>0.77777777777777779</c:v>
                </c:pt>
                <c:pt idx="12">
                  <c:v>1</c:v>
                </c:pt>
                <c:pt idx="13">
                  <c:v>1</c:v>
                </c:pt>
                <c:pt idx="14">
                  <c:v>0.44444444444444442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0.66666666666666663</c:v>
                </c:pt>
                <c:pt idx="18">
                  <c:v>0.77777777777777779</c:v>
                </c:pt>
                <c:pt idx="19">
                  <c:v>0.88888888888888884</c:v>
                </c:pt>
                <c:pt idx="20">
                  <c:v>0.88888888888888884</c:v>
                </c:pt>
                <c:pt idx="21">
                  <c:v>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0.22222222222222221</c:v>
                </c:pt>
                <c:pt idx="1">
                  <c:v>0.22222222222222221</c:v>
                </c:pt>
                <c:pt idx="2">
                  <c:v>0.22222222222222221</c:v>
                </c:pt>
                <c:pt idx="3">
                  <c:v>0.44444444444444442</c:v>
                </c:pt>
                <c:pt idx="4">
                  <c:v>0.88888888888888884</c:v>
                </c:pt>
                <c:pt idx="5">
                  <c:v>0.88888888888888884</c:v>
                </c:pt>
                <c:pt idx="6">
                  <c:v>0.88888888888888884</c:v>
                </c:pt>
                <c:pt idx="7">
                  <c:v>0.88888888888888884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0.88888888888888884</c:v>
                </c:pt>
                <c:pt idx="12">
                  <c:v>0.55555555555555558</c:v>
                </c:pt>
                <c:pt idx="13">
                  <c:v>0.55555555555555558</c:v>
                </c:pt>
                <c:pt idx="14">
                  <c:v>0.66666666666666663</c:v>
                </c:pt>
                <c:pt idx="15">
                  <c:v>0.66666666666666663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/>
              <a:t>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5.5036246044260935</c:v>
                </c:pt>
                <c:pt idx="1">
                  <c:v>7.1855535653524862</c:v>
                </c:pt>
                <c:pt idx="2">
                  <c:v>8.1985144063425857</c:v>
                </c:pt>
                <c:pt idx="3">
                  <c:v>9.7420073997431214</c:v>
                </c:pt>
                <c:pt idx="4">
                  <c:v>8.7360437740963661</c:v>
                </c:pt>
                <c:pt idx="5">
                  <c:v>5.5617494019509541</c:v>
                </c:pt>
                <c:pt idx="6">
                  <c:v>4.0953679396238307</c:v>
                </c:pt>
                <c:pt idx="7">
                  <c:v>2.1876319349739117</c:v>
                </c:pt>
                <c:pt idx="8">
                  <c:v>1.9667123978777075</c:v>
                </c:pt>
                <c:pt idx="9">
                  <c:v>5.2017185581520984</c:v>
                </c:pt>
                <c:pt idx="10">
                  <c:v>5.4551516901770629</c:v>
                </c:pt>
                <c:pt idx="11">
                  <c:v>6.7968544579943835</c:v>
                </c:pt>
                <c:pt idx="12">
                  <c:v>11.774507038878779</c:v>
                </c:pt>
                <c:pt idx="13">
                  <c:v>10.950458562407402</c:v>
                </c:pt>
                <c:pt idx="14">
                  <c:v>11.659338486068062</c:v>
                </c:pt>
                <c:pt idx="15">
                  <c:v>9.5161967777445895</c:v>
                </c:pt>
                <c:pt idx="16">
                  <c:v>9.2808212182507752</c:v>
                </c:pt>
                <c:pt idx="17">
                  <c:v>6.0966136471724397</c:v>
                </c:pt>
                <c:pt idx="18">
                  <c:v>2.7410990825980863</c:v>
                </c:pt>
                <c:pt idx="19">
                  <c:v>2.5474868311192149</c:v>
                </c:pt>
                <c:pt idx="20">
                  <c:v>2.2191044408773175</c:v>
                </c:pt>
                <c:pt idx="21">
                  <c:v>1.7924794903409893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2.1727599922160579</c:v>
                </c:pt>
                <c:pt idx="1">
                  <c:v>28.088564665154134</c:v>
                </c:pt>
                <c:pt idx="2">
                  <c:v>0</c:v>
                </c:pt>
                <c:pt idx="3">
                  <c:v>120.80444343607095</c:v>
                </c:pt>
                <c:pt idx="4">
                  <c:v>7.2116490928826185</c:v>
                </c:pt>
                <c:pt idx="5">
                  <c:v>5.3927992812474246</c:v>
                </c:pt>
                <c:pt idx="6">
                  <c:v>5.6283157648991793</c:v>
                </c:pt>
                <c:pt idx="7">
                  <c:v>2.3913739730095327</c:v>
                </c:pt>
                <c:pt idx="8">
                  <c:v>3.2698757908057754</c:v>
                </c:pt>
                <c:pt idx="9">
                  <c:v>4.7531607221938907</c:v>
                </c:pt>
                <c:pt idx="10">
                  <c:v>5.5896961402140031</c:v>
                </c:pt>
                <c:pt idx="11">
                  <c:v>1.5942998755357591</c:v>
                </c:pt>
                <c:pt idx="12">
                  <c:v>18.115437830988629</c:v>
                </c:pt>
                <c:pt idx="13">
                  <c:v>10.964740133707139</c:v>
                </c:pt>
                <c:pt idx="14">
                  <c:v>8.6897584891955706</c:v>
                </c:pt>
                <c:pt idx="15">
                  <c:v>6.8445598949002759</c:v>
                </c:pt>
                <c:pt idx="16">
                  <c:v>7.8744719622297703</c:v>
                </c:pt>
                <c:pt idx="17">
                  <c:v>3.1343674234075389</c:v>
                </c:pt>
                <c:pt idx="18">
                  <c:v>3.4150829085324212</c:v>
                </c:pt>
                <c:pt idx="19">
                  <c:v>2.471466439580456</c:v>
                </c:pt>
                <c:pt idx="20">
                  <c:v>2.0731519083808174</c:v>
                </c:pt>
                <c:pt idx="21">
                  <c:v>0.93525908016839099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12.338374291115311</c:v>
                </c:pt>
                <c:pt idx="1">
                  <c:v>9.910477453580901</c:v>
                </c:pt>
                <c:pt idx="2">
                  <c:v>0</c:v>
                </c:pt>
                <c:pt idx="3">
                  <c:v>44.24647887323944</c:v>
                </c:pt>
                <c:pt idx="4">
                  <c:v>10.186342272601602</c:v>
                </c:pt>
                <c:pt idx="5">
                  <c:v>8.7885670004768741</c:v>
                </c:pt>
                <c:pt idx="6">
                  <c:v>4.2751620453727046</c:v>
                </c:pt>
                <c:pt idx="7">
                  <c:v>2.7564522313659556</c:v>
                </c:pt>
                <c:pt idx="8">
                  <c:v>3.4426522015646395</c:v>
                </c:pt>
                <c:pt idx="9">
                  <c:v>6.9630528470654074</c:v>
                </c:pt>
                <c:pt idx="10">
                  <c:v>2.9646342391483209</c:v>
                </c:pt>
                <c:pt idx="11">
                  <c:v>13.074220987153282</c:v>
                </c:pt>
                <c:pt idx="12">
                  <c:v>19.251695867953995</c:v>
                </c:pt>
                <c:pt idx="13">
                  <c:v>22.453137951360798</c:v>
                </c:pt>
                <c:pt idx="14">
                  <c:v>10.534280280259416</c:v>
                </c:pt>
                <c:pt idx="15">
                  <c:v>5.8210404610632231</c:v>
                </c:pt>
                <c:pt idx="16">
                  <c:v>13.285700244783332</c:v>
                </c:pt>
                <c:pt idx="17">
                  <c:v>9.4531439550555412</c:v>
                </c:pt>
                <c:pt idx="18">
                  <c:v>3.7751584286076016</c:v>
                </c:pt>
                <c:pt idx="19">
                  <c:v>5.2414678113515416</c:v>
                </c:pt>
                <c:pt idx="20">
                  <c:v>3.6381790726223375</c:v>
                </c:pt>
                <c:pt idx="21">
                  <c:v>2.1063266194481094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Lucknow – STILLS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0.87796583655577765</c:v>
                </c:pt>
                <c:pt idx="1">
                  <c:v>0.88160429882008007</c:v>
                </c:pt>
                <c:pt idx="2">
                  <c:v>0.94013303120197034</c:v>
                </c:pt>
                <c:pt idx="3">
                  <c:v>0.93809622597909803</c:v>
                </c:pt>
                <c:pt idx="4">
                  <c:v>0.90795403370416405</c:v>
                </c:pt>
                <c:pt idx="5">
                  <c:v>0.95563795926057149</c:v>
                </c:pt>
                <c:pt idx="6">
                  <c:v>0.88933945174029405</c:v>
                </c:pt>
                <c:pt idx="7">
                  <c:v>0.87914124651763725</c:v>
                </c:pt>
                <c:pt idx="8">
                  <c:v>0.89117748768648331</c:v>
                </c:pt>
                <c:pt idx="9">
                  <c:v>0.88431520901132299</c:v>
                </c:pt>
                <c:pt idx="10">
                  <c:v>0.62342593017611625</c:v>
                </c:pt>
                <c:pt idx="11">
                  <c:v>0.56229002150602803</c:v>
                </c:pt>
                <c:pt idx="12">
                  <c:v>0.59214089966559735</c:v>
                </c:pt>
                <c:pt idx="13">
                  <c:v>0.7371294256265698</c:v>
                </c:pt>
                <c:pt idx="14">
                  <c:v>0.79720081706918433</c:v>
                </c:pt>
                <c:pt idx="15">
                  <c:v>0.67680135326702673</c:v>
                </c:pt>
                <c:pt idx="16">
                  <c:v>0.75348384671752855</c:v>
                </c:pt>
                <c:pt idx="17">
                  <c:v>0.82506336460878837</c:v>
                </c:pt>
                <c:pt idx="18">
                  <c:v>0.73496717173243098</c:v>
                </c:pt>
                <c:pt idx="19">
                  <c:v>0.73293284072264653</c:v>
                </c:pt>
                <c:pt idx="20">
                  <c:v>0.80714146007012388</c:v>
                </c:pt>
                <c:pt idx="21">
                  <c:v>0.77655202393465927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2.2466371774977401E-2</c:v>
                </c:pt>
                <c:pt idx="10">
                  <c:v>0</c:v>
                </c:pt>
                <c:pt idx="11">
                  <c:v>0</c:v>
                </c:pt>
                <c:pt idx="12">
                  <c:v>1.6447831316471356E-2</c:v>
                </c:pt>
                <c:pt idx="13">
                  <c:v>0</c:v>
                </c:pt>
                <c:pt idx="14">
                  <c:v>9.4835729623416725E-3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F51-404D-B500-554DD7EB30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0.12203416344422235</c:v>
                </c:pt>
                <c:pt idx="1">
                  <c:v>0.11839570117991986</c:v>
                </c:pt>
                <c:pt idx="2">
                  <c:v>5.9866968798029697E-2</c:v>
                </c:pt>
                <c:pt idx="3">
                  <c:v>6.1903774020901983E-2</c:v>
                </c:pt>
                <c:pt idx="4">
                  <c:v>9.2045966295835988E-2</c:v>
                </c:pt>
                <c:pt idx="5">
                  <c:v>4.4362040739428586E-2</c:v>
                </c:pt>
                <c:pt idx="6">
                  <c:v>0.1106605482597061</c:v>
                </c:pt>
                <c:pt idx="7">
                  <c:v>0.12085875348236276</c:v>
                </c:pt>
                <c:pt idx="8">
                  <c:v>0.10882251231351668</c:v>
                </c:pt>
                <c:pt idx="9">
                  <c:v>9.3218419213699596E-2</c:v>
                </c:pt>
                <c:pt idx="10">
                  <c:v>0.37657406982388364</c:v>
                </c:pt>
                <c:pt idx="11">
                  <c:v>0.43770997849397209</c:v>
                </c:pt>
                <c:pt idx="12">
                  <c:v>0.39141126901793116</c:v>
                </c:pt>
                <c:pt idx="13">
                  <c:v>0.26287057437343025</c:v>
                </c:pt>
                <c:pt idx="14">
                  <c:v>0.19331560996847399</c:v>
                </c:pt>
                <c:pt idx="15">
                  <c:v>0.32319864673297327</c:v>
                </c:pt>
                <c:pt idx="16">
                  <c:v>0.24651615328247153</c:v>
                </c:pt>
                <c:pt idx="17">
                  <c:v>0.17493663539121157</c:v>
                </c:pt>
                <c:pt idx="18">
                  <c:v>0.26503282826756897</c:v>
                </c:pt>
                <c:pt idx="19">
                  <c:v>0.26706715927735342</c:v>
                </c:pt>
                <c:pt idx="20">
                  <c:v>0.19285853992987612</c:v>
                </c:pt>
                <c:pt idx="21">
                  <c:v>0.22344797606534073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F51-404D-B500-554DD7EB3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Column20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CB-42BE-9316-E2DEA85BCAFC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100" b="1" baseline="0" dirty="0"/>
              <a:t> </a:t>
            </a:r>
            <a:r>
              <a:rPr lang="en-IN" sz="1100" b="1" dirty="0"/>
              <a:t>–</a:t>
            </a:r>
            <a:r>
              <a:rPr lang="en-IN" sz="1100" b="1" baseline="0" dirty="0"/>
              <a:t> </a:t>
            </a:r>
            <a:r>
              <a:rPr lang="en-IN" sz="1100" b="1" dirty="0"/>
              <a:t>STILLS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0.90225957912925736</c:v>
                </c:pt>
                <c:pt idx="1">
                  <c:v>0.96914447230211298</c:v>
                </c:pt>
                <c:pt idx="2">
                  <c:v>0.99080318069695272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0.94687601650037623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4.7811585149661273E-2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7F-4E6B-A410-BC25CAC6E9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9.7740420870742695E-2</c:v>
                </c:pt>
                <c:pt idx="1">
                  <c:v>3.0855527697887047E-2</c:v>
                </c:pt>
                <c:pt idx="2">
                  <c:v>9.1968193030472524E-3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5.3123983499623632E-3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A7F-4E6B-A410-BC25CAC6E991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A7F-4E6B-A410-BC25CAC6E9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A7F-4E6B-A410-BC25CAC6E99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100" b="1" baseline="0" dirty="0"/>
              <a:t> </a:t>
            </a:r>
            <a:r>
              <a:rPr lang="en-IN" sz="1100" b="1" dirty="0"/>
              <a:t>– STILLS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0.84783977321935278</c:v>
                </c:pt>
                <c:pt idx="1">
                  <c:v>0.77584355456687548</c:v>
                </c:pt>
                <c:pt idx="2">
                  <c:v>0.84761592968666288</c:v>
                </c:pt>
                <c:pt idx="3">
                  <c:v>0.78914273968454851</c:v>
                </c:pt>
                <c:pt idx="4">
                  <c:v>0.85185448580151757</c:v>
                </c:pt>
                <c:pt idx="5">
                  <c:v>0.93539460874036506</c:v>
                </c:pt>
                <c:pt idx="6">
                  <c:v>0.80280166890998805</c:v>
                </c:pt>
                <c:pt idx="7">
                  <c:v>0.81075235138705171</c:v>
                </c:pt>
                <c:pt idx="8">
                  <c:v>0.84266271367434564</c:v>
                </c:pt>
                <c:pt idx="9">
                  <c:v>0.87171552281232023</c:v>
                </c:pt>
                <c:pt idx="10">
                  <c:v>0.53894628336554784</c:v>
                </c:pt>
                <c:pt idx="11">
                  <c:v>0.45892892884605535</c:v>
                </c:pt>
                <c:pt idx="12">
                  <c:v>0.45516513636590417</c:v>
                </c:pt>
                <c:pt idx="13">
                  <c:v>0.70534991631201815</c:v>
                </c:pt>
                <c:pt idx="14">
                  <c:v>0.75801541600760614</c:v>
                </c:pt>
                <c:pt idx="15">
                  <c:v>0.56563413962475151</c:v>
                </c:pt>
                <c:pt idx="16">
                  <c:v>0.62117007044932193</c:v>
                </c:pt>
                <c:pt idx="17">
                  <c:v>0.78562713309600041</c:v>
                </c:pt>
                <c:pt idx="18">
                  <c:v>0.59520213979372605</c:v>
                </c:pt>
                <c:pt idx="19">
                  <c:v>0.62339313641202831</c:v>
                </c:pt>
                <c:pt idx="20">
                  <c:v>0.78743021559146531</c:v>
                </c:pt>
                <c:pt idx="21">
                  <c:v>0.74649986984161965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  <c:extLst xmlns:c15="http://schemas.microsoft.com/office/drawing/2012/chart"/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2.4570280605866614E-2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0C24-4A9F-8466-7B6795116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0.15216022678064714</c:v>
                </c:pt>
                <c:pt idx="1">
                  <c:v>0.22415644543312455</c:v>
                </c:pt>
                <c:pt idx="2">
                  <c:v>0.15238407031333703</c:v>
                </c:pt>
                <c:pt idx="3">
                  <c:v>0.21085726031545152</c:v>
                </c:pt>
                <c:pt idx="4">
                  <c:v>0.14814551419848251</c:v>
                </c:pt>
                <c:pt idx="5">
                  <c:v>6.4605391259634881E-2</c:v>
                </c:pt>
                <c:pt idx="6">
                  <c:v>0.19719833109001189</c:v>
                </c:pt>
                <c:pt idx="7">
                  <c:v>0.18924764861294821</c:v>
                </c:pt>
                <c:pt idx="8">
                  <c:v>0.15733728632565427</c:v>
                </c:pt>
                <c:pt idx="9">
                  <c:v>0.12828447718767977</c:v>
                </c:pt>
                <c:pt idx="10">
                  <c:v>0.46105371663445216</c:v>
                </c:pt>
                <c:pt idx="11">
                  <c:v>0.54107107115394459</c:v>
                </c:pt>
                <c:pt idx="12">
                  <c:v>0.5202645830282292</c:v>
                </c:pt>
                <c:pt idx="13">
                  <c:v>0.2946500836879819</c:v>
                </c:pt>
                <c:pt idx="14">
                  <c:v>0.24198458399239395</c:v>
                </c:pt>
                <c:pt idx="15">
                  <c:v>0.4343658603752486</c:v>
                </c:pt>
                <c:pt idx="16">
                  <c:v>0.37882992955067807</c:v>
                </c:pt>
                <c:pt idx="17">
                  <c:v>0.21437286690399962</c:v>
                </c:pt>
                <c:pt idx="18">
                  <c:v>0.40479786020627395</c:v>
                </c:pt>
                <c:pt idx="19">
                  <c:v>0.37660686358797169</c:v>
                </c:pt>
                <c:pt idx="20">
                  <c:v>0.21256978440853475</c:v>
                </c:pt>
                <c:pt idx="21">
                  <c:v>0.25350013015838035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Lucknow – STILLS –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Other Flavors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7E-4F85-859F-A9FF6700C117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7E-4F85-859F-A9FF6700C117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7E-4F85-859F-A9FF6700C1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0.51566267168625524</c:v>
                </c:pt>
                <c:pt idx="1">
                  <c:v>0.14540315707208915</c:v>
                </c:pt>
                <c:pt idx="2">
                  <c:v>9.9258578469665626E-2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2.6778651167967755E-2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4.74668568079398E-2</c:v>
                </c:pt>
                <c:pt idx="1">
                  <c:v>2.2719243292513926E-2</c:v>
                </c:pt>
                <c:pt idx="2">
                  <c:v>0</c:v>
                </c:pt>
                <c:pt idx="3">
                  <c:v>0</c:v>
                </c:pt>
                <c:pt idx="4">
                  <c:v>1.8070677890097062E-3</c:v>
                </c:pt>
                <c:pt idx="5">
                  <c:v>1.7237210842127856E-2</c:v>
                </c:pt>
                <c:pt idx="6">
                  <c:v>0.12045647151177023</c:v>
                </c:pt>
                <c:pt idx="7">
                  <c:v>0.1050635040531409</c:v>
                </c:pt>
                <c:pt idx="8">
                  <c:v>8.505731836129958E-2</c:v>
                </c:pt>
                <c:pt idx="9">
                  <c:v>0.27956911819358332</c:v>
                </c:pt>
                <c:pt idx="10">
                  <c:v>0.14683244410148261</c:v>
                </c:pt>
                <c:pt idx="11">
                  <c:v>1.4970997781737785E-2</c:v>
                </c:pt>
                <c:pt idx="12">
                  <c:v>0.11020601795845955</c:v>
                </c:pt>
                <c:pt idx="13">
                  <c:v>0.12212548657931617</c:v>
                </c:pt>
                <c:pt idx="14">
                  <c:v>0.20903929139223257</c:v>
                </c:pt>
                <c:pt idx="15">
                  <c:v>0.18907574125911203</c:v>
                </c:pt>
                <c:pt idx="16">
                  <c:v>0.16476363716057771</c:v>
                </c:pt>
                <c:pt idx="17">
                  <c:v>0.227573588763924</c:v>
                </c:pt>
                <c:pt idx="18">
                  <c:v>8.5643567769558004E-2</c:v>
                </c:pt>
                <c:pt idx="19">
                  <c:v>6.2242943850773697E-2</c:v>
                </c:pt>
                <c:pt idx="20">
                  <c:v>0.10706098566474415</c:v>
                </c:pt>
                <c:pt idx="21">
                  <c:v>6.1075759043235138E-2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51-4BF4-92FD-3D167975A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0.43687047150580499</c:v>
                </c:pt>
                <c:pt idx="1">
                  <c:v>0.83187759963539698</c:v>
                </c:pt>
                <c:pt idx="2">
                  <c:v>0.90074142153033432</c:v>
                </c:pt>
                <c:pt idx="3">
                  <c:v>1</c:v>
                </c:pt>
                <c:pt idx="4">
                  <c:v>0.99819293221099026</c:v>
                </c:pt>
                <c:pt idx="5">
                  <c:v>0.98276278915787207</c:v>
                </c:pt>
                <c:pt idx="6">
                  <c:v>0.87954352848822981</c:v>
                </c:pt>
                <c:pt idx="7">
                  <c:v>0.89493649594685909</c:v>
                </c:pt>
                <c:pt idx="8">
                  <c:v>0.91494268163870041</c:v>
                </c:pt>
                <c:pt idx="9">
                  <c:v>0.69365223063844894</c:v>
                </c:pt>
                <c:pt idx="10">
                  <c:v>0.85316755589851734</c:v>
                </c:pt>
                <c:pt idx="11">
                  <c:v>0.98502900221826228</c:v>
                </c:pt>
                <c:pt idx="12">
                  <c:v>0.88979398204154048</c:v>
                </c:pt>
                <c:pt idx="13">
                  <c:v>0.8778745134206839</c:v>
                </c:pt>
                <c:pt idx="14">
                  <c:v>0.79096070860776735</c:v>
                </c:pt>
                <c:pt idx="15">
                  <c:v>0.81092425874088803</c:v>
                </c:pt>
                <c:pt idx="16">
                  <c:v>0.83523636283942237</c:v>
                </c:pt>
                <c:pt idx="17">
                  <c:v>0.77242641123607603</c:v>
                </c:pt>
                <c:pt idx="18">
                  <c:v>0.91435643223044205</c:v>
                </c:pt>
                <c:pt idx="19">
                  <c:v>0.93775705614922633</c:v>
                </c:pt>
                <c:pt idx="20">
                  <c:v>0.8929390143352558</c:v>
                </c:pt>
                <c:pt idx="21">
                  <c:v>0.93892424095676486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Delhi – CSD – PepsiCo</a:t>
            </a:r>
            <a:r>
              <a:rPr lang="en-IN" sz="1200" b="1" baseline="0" dirty="0"/>
              <a:t> </a:t>
            </a:r>
            <a:r>
              <a:rPr lang="en-IN" sz="1200" b="1" dirty="0"/>
              <a:t> India – Sales in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0.30497909377139959</c:v>
                </c:pt>
                <c:pt idx="1">
                  <c:v>0.26208455565294725</c:v>
                </c:pt>
                <c:pt idx="2">
                  <c:v>0.20808657343451334</c:v>
                </c:pt>
                <c:pt idx="3">
                  <c:v>0.18696829102320459</c:v>
                </c:pt>
                <c:pt idx="4">
                  <c:v>0.17496368296757275</c:v>
                </c:pt>
                <c:pt idx="5">
                  <c:v>0.18670077488914119</c:v>
                </c:pt>
                <c:pt idx="6">
                  <c:v>0.17979567518997777</c:v>
                </c:pt>
                <c:pt idx="7">
                  <c:v>0.19435310560165456</c:v>
                </c:pt>
                <c:pt idx="8">
                  <c:v>0.20478746885237825</c:v>
                </c:pt>
                <c:pt idx="9">
                  <c:v>0.18266332031392907</c:v>
                </c:pt>
                <c:pt idx="10">
                  <c:v>0.19843065946734287</c:v>
                </c:pt>
                <c:pt idx="11">
                  <c:v>0.17791187701674249</c:v>
                </c:pt>
                <c:pt idx="12">
                  <c:v>0.15336421117281668</c:v>
                </c:pt>
                <c:pt idx="13">
                  <c:v>0.14586117287478545</c:v>
                </c:pt>
                <c:pt idx="14">
                  <c:v>0.14166415184998657</c:v>
                </c:pt>
                <c:pt idx="15">
                  <c:v>0.17576745095829871</c:v>
                </c:pt>
                <c:pt idx="16">
                  <c:v>0.17162254959746046</c:v>
                </c:pt>
                <c:pt idx="17">
                  <c:v>0.15669946707210333</c:v>
                </c:pt>
                <c:pt idx="18">
                  <c:v>0.16900209392230825</c:v>
                </c:pt>
                <c:pt idx="19">
                  <c:v>0.15549458337433258</c:v>
                </c:pt>
                <c:pt idx="20">
                  <c:v>0.140707081919418</c:v>
                </c:pt>
                <c:pt idx="21">
                  <c:v>0.14726500336878615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83-40C7-9FAC-58FEF260B0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0.37675813558280108</c:v>
                </c:pt>
                <c:pt idx="1">
                  <c:v>0.45770869324623481</c:v>
                </c:pt>
                <c:pt idx="2">
                  <c:v>0.51699143451345519</c:v>
                </c:pt>
                <c:pt idx="3">
                  <c:v>0.52953025608312398</c:v>
                </c:pt>
                <c:pt idx="4">
                  <c:v>0.47343435323050487</c:v>
                </c:pt>
                <c:pt idx="5">
                  <c:v>0.50945115514050288</c:v>
                </c:pt>
                <c:pt idx="6">
                  <c:v>0.5172862202257219</c:v>
                </c:pt>
                <c:pt idx="7">
                  <c:v>0.47621782328860612</c:v>
                </c:pt>
                <c:pt idx="8">
                  <c:v>0.45607940500022309</c:v>
                </c:pt>
                <c:pt idx="9">
                  <c:v>0.42352422071791529</c:v>
                </c:pt>
                <c:pt idx="10">
                  <c:v>0.35731739561446307</c:v>
                </c:pt>
                <c:pt idx="11">
                  <c:v>0.43141413510345966</c:v>
                </c:pt>
                <c:pt idx="12">
                  <c:v>0.41668130186179081</c:v>
                </c:pt>
                <c:pt idx="13">
                  <c:v>0.42179996705190348</c:v>
                </c:pt>
                <c:pt idx="14">
                  <c:v>0.44162181717016469</c:v>
                </c:pt>
                <c:pt idx="15">
                  <c:v>0.3925077206649164</c:v>
                </c:pt>
                <c:pt idx="16">
                  <c:v>0.3912990691689418</c:v>
                </c:pt>
                <c:pt idx="17">
                  <c:v>0.3726230069104966</c:v>
                </c:pt>
                <c:pt idx="18">
                  <c:v>0.37662863946330716</c:v>
                </c:pt>
                <c:pt idx="19">
                  <c:v>0.38575976985633664</c:v>
                </c:pt>
                <c:pt idx="20">
                  <c:v>0.38683799680006592</c:v>
                </c:pt>
                <c:pt idx="21">
                  <c:v>0.3947788993541837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83-40C7-9FAC-58FEF260B06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3.4496365643236E-2</c:v>
                </c:pt>
                <c:pt idx="1">
                  <c:v>2.158965757119918E-2</c:v>
                </c:pt>
                <c:pt idx="2">
                  <c:v>4.3475763161604147E-2</c:v>
                </c:pt>
                <c:pt idx="3">
                  <c:v>8.3930497160898523E-2</c:v>
                </c:pt>
                <c:pt idx="4">
                  <c:v>8.7979218083849786E-2</c:v>
                </c:pt>
                <c:pt idx="5">
                  <c:v>8.4030983408888135E-2</c:v>
                </c:pt>
                <c:pt idx="6">
                  <c:v>8.1186808627664267E-2</c:v>
                </c:pt>
                <c:pt idx="7">
                  <c:v>0.11582735029241985</c:v>
                </c:pt>
                <c:pt idx="8">
                  <c:v>0.11518502531139856</c:v>
                </c:pt>
                <c:pt idx="9">
                  <c:v>0.10698597615925053</c:v>
                </c:pt>
                <c:pt idx="10">
                  <c:v>0.16093799074578297</c:v>
                </c:pt>
                <c:pt idx="11">
                  <c:v>0.1583824565355525</c:v>
                </c:pt>
                <c:pt idx="12">
                  <c:v>0.16134426901501253</c:v>
                </c:pt>
                <c:pt idx="13">
                  <c:v>0.16328310075970062</c:v>
                </c:pt>
                <c:pt idx="14">
                  <c:v>0.14611704044072446</c:v>
                </c:pt>
                <c:pt idx="15">
                  <c:v>0.14889832402336475</c:v>
                </c:pt>
                <c:pt idx="16">
                  <c:v>0.14115189986252535</c:v>
                </c:pt>
                <c:pt idx="17">
                  <c:v>0.16419719295076454</c:v>
                </c:pt>
                <c:pt idx="18">
                  <c:v>0.14413869408014765</c:v>
                </c:pt>
                <c:pt idx="19">
                  <c:v>0.14936632544407741</c:v>
                </c:pt>
                <c:pt idx="20">
                  <c:v>0.16645321184795348</c:v>
                </c:pt>
                <c:pt idx="21">
                  <c:v>0.16332314133337961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83-40C7-9FAC-58FEF260B0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0.28376640500256334</c:v>
                      </c:pt>
                      <c:pt idx="1">
                        <c:v>0.25861709352961887</c:v>
                      </c:pt>
                      <c:pt idx="2">
                        <c:v>0.23144622889042721</c:v>
                      </c:pt>
                      <c:pt idx="3">
                        <c:v>0.19957095573277295</c:v>
                      </c:pt>
                      <c:pt idx="4">
                        <c:v>0.26362274571807265</c:v>
                      </c:pt>
                      <c:pt idx="5">
                        <c:v>0.21981708656146787</c:v>
                      </c:pt>
                      <c:pt idx="6">
                        <c:v>0.22173129595663599</c:v>
                      </c:pt>
                      <c:pt idx="7">
                        <c:v>0.21360172081731954</c:v>
                      </c:pt>
                      <c:pt idx="8">
                        <c:v>0.22394810083600011</c:v>
                      </c:pt>
                      <c:pt idx="9">
                        <c:v>0.28682648280890521</c:v>
                      </c:pt>
                      <c:pt idx="10">
                        <c:v>0.28331395417241106</c:v>
                      </c:pt>
                      <c:pt idx="11">
                        <c:v>0.23229153134424527</c:v>
                      </c:pt>
                      <c:pt idx="12">
                        <c:v>0.26861021795038004</c:v>
                      </c:pt>
                      <c:pt idx="13">
                        <c:v>0.26905575931361059</c:v>
                      </c:pt>
                      <c:pt idx="14">
                        <c:v>0.27059699053912439</c:v>
                      </c:pt>
                      <c:pt idx="15">
                        <c:v>0.28282650435342016</c:v>
                      </c:pt>
                      <c:pt idx="16">
                        <c:v>0.29592648137107241</c:v>
                      </c:pt>
                      <c:pt idx="17">
                        <c:v>0.30648033306663552</c:v>
                      </c:pt>
                      <c:pt idx="18">
                        <c:v>0.31023057253423703</c:v>
                      </c:pt>
                      <c:pt idx="19">
                        <c:v>0.30937932132525342</c:v>
                      </c:pt>
                      <c:pt idx="20">
                        <c:v>0.30600170943256261</c:v>
                      </c:pt>
                      <c:pt idx="21">
                        <c:v>0.29463295594365063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D83-40C7-9FAC-58FEF260B06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Lucknow – STILLS – Mango</a:t>
            </a:r>
            <a:r>
              <a:rPr lang="en-IN" sz="1200" b="1" baseline="0" dirty="0"/>
              <a:t> </a:t>
            </a:r>
            <a:r>
              <a:rPr lang="en-IN" sz="1200" b="1" baseline="0" dirty="0" err="1"/>
              <a:t>Flavor</a:t>
            </a:r>
            <a:r>
              <a:rPr lang="en-IN" sz="1200" b="1" dirty="0"/>
              <a:t> – Sales in</a:t>
            </a:r>
            <a:r>
              <a:rPr lang="en-IN" sz="1200" b="1" baseline="0" dirty="0"/>
              <a:t>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0.66164769309554838</c:v>
                </c:pt>
                <c:pt idx="1">
                  <c:v>0.61332633919719703</c:v>
                </c:pt>
                <c:pt idx="2">
                  <c:v>0.68095082011855845</c:v>
                </c:pt>
                <c:pt idx="3">
                  <c:v>0.75303424090928073</c:v>
                </c:pt>
                <c:pt idx="4">
                  <c:v>0.41812151637735884</c:v>
                </c:pt>
                <c:pt idx="5">
                  <c:v>0.33946941807977421</c:v>
                </c:pt>
                <c:pt idx="6">
                  <c:v>0.55445904827761139</c:v>
                </c:pt>
                <c:pt idx="7">
                  <c:v>0.47292866398250044</c:v>
                </c:pt>
                <c:pt idx="8">
                  <c:v>0.40162898154305038</c:v>
                </c:pt>
                <c:pt idx="9">
                  <c:v>0.5031364959436081</c:v>
                </c:pt>
                <c:pt idx="10">
                  <c:v>0.39758769270988348</c:v>
                </c:pt>
                <c:pt idx="11">
                  <c:v>0.3496214515523372</c:v>
                </c:pt>
                <c:pt idx="12">
                  <c:v>0.48543237603464484</c:v>
                </c:pt>
                <c:pt idx="13">
                  <c:v>0.25057406760519635</c:v>
                </c:pt>
                <c:pt idx="14">
                  <c:v>0.39917992128124424</c:v>
                </c:pt>
                <c:pt idx="15">
                  <c:v>0.4633646041415484</c:v>
                </c:pt>
                <c:pt idx="16">
                  <c:v>0.54160369138223008</c:v>
                </c:pt>
                <c:pt idx="17">
                  <c:v>0.39979827530638845</c:v>
                </c:pt>
                <c:pt idx="18">
                  <c:v>0.49370709788465422</c:v>
                </c:pt>
                <c:pt idx="19">
                  <c:v>0.40358224756192856</c:v>
                </c:pt>
                <c:pt idx="20">
                  <c:v>0.20964617278503903</c:v>
                </c:pt>
                <c:pt idx="21">
                  <c:v>0.20441246384476761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9-4C29-AC12-6130BFFEA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0.33835230690445162</c:v>
                </c:pt>
                <c:pt idx="1">
                  <c:v>0.38667366080280297</c:v>
                </c:pt>
                <c:pt idx="2">
                  <c:v>0.31904917988144138</c:v>
                </c:pt>
                <c:pt idx="3">
                  <c:v>0.24696575909071936</c:v>
                </c:pt>
                <c:pt idx="4">
                  <c:v>0.58187848362264116</c:v>
                </c:pt>
                <c:pt idx="5">
                  <c:v>0.66053058192022585</c:v>
                </c:pt>
                <c:pt idx="6">
                  <c:v>0.44554095172238856</c:v>
                </c:pt>
                <c:pt idx="7">
                  <c:v>0.52707133601749967</c:v>
                </c:pt>
                <c:pt idx="8">
                  <c:v>0.59837101845694962</c:v>
                </c:pt>
                <c:pt idx="9">
                  <c:v>0.49686350405639196</c:v>
                </c:pt>
                <c:pt idx="10">
                  <c:v>0.60241230729011652</c:v>
                </c:pt>
                <c:pt idx="11">
                  <c:v>0.65037854844766285</c:v>
                </c:pt>
                <c:pt idx="12">
                  <c:v>0.51456762396535527</c:v>
                </c:pt>
                <c:pt idx="13">
                  <c:v>0.7494259323948036</c:v>
                </c:pt>
                <c:pt idx="14">
                  <c:v>0.60082007871875576</c:v>
                </c:pt>
                <c:pt idx="15">
                  <c:v>0.50427627704352285</c:v>
                </c:pt>
                <c:pt idx="16">
                  <c:v>0.44807123927324216</c:v>
                </c:pt>
                <c:pt idx="17">
                  <c:v>0.60020172469361166</c:v>
                </c:pt>
                <c:pt idx="18">
                  <c:v>0.4848121888249094</c:v>
                </c:pt>
                <c:pt idx="19">
                  <c:v>0.56561436613297267</c:v>
                </c:pt>
                <c:pt idx="20">
                  <c:v>0.79035382721496106</c:v>
                </c:pt>
                <c:pt idx="21">
                  <c:v>0.79558753615523237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39-4C29-AC12-6130BFFEA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3.23591188149287E-2</c:v>
                      </c:pt>
                      <c:pt idx="16">
                        <c:v>1.032506934452781E-2</c:v>
                      </c:pt>
                      <c:pt idx="17">
                        <c:v>0</c:v>
                      </c:pt>
                      <c:pt idx="18">
                        <c:v>2.1480713290436437E-2</c:v>
                      </c:pt>
                      <c:pt idx="19">
                        <c:v>3.0803386305098785E-2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439-4C29-AC12-6130BFFEAE1B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Lucknow – Sales Contri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 to Mango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0.66164769309554838</c:v>
                </c:pt>
                <c:pt idx="1">
                  <c:v>0.61332633919719703</c:v>
                </c:pt>
                <c:pt idx="2">
                  <c:v>0.68095082011855845</c:v>
                </c:pt>
                <c:pt idx="3">
                  <c:v>0.75303424090928073</c:v>
                </c:pt>
                <c:pt idx="4">
                  <c:v>0.41812151637735884</c:v>
                </c:pt>
                <c:pt idx="5">
                  <c:v>0.33946941807977421</c:v>
                </c:pt>
                <c:pt idx="6">
                  <c:v>0.55445904827761139</c:v>
                </c:pt>
                <c:pt idx="7">
                  <c:v>0.47292866398250044</c:v>
                </c:pt>
                <c:pt idx="8">
                  <c:v>0.40162898154305038</c:v>
                </c:pt>
                <c:pt idx="9">
                  <c:v>0.5031364959436081</c:v>
                </c:pt>
                <c:pt idx="10">
                  <c:v>0.39758769270988348</c:v>
                </c:pt>
                <c:pt idx="11">
                  <c:v>0.3496214515523372</c:v>
                </c:pt>
                <c:pt idx="12">
                  <c:v>0.48543237603464484</c:v>
                </c:pt>
                <c:pt idx="13">
                  <c:v>0.25057406760519635</c:v>
                </c:pt>
                <c:pt idx="14">
                  <c:v>0.39917992128124424</c:v>
                </c:pt>
                <c:pt idx="15">
                  <c:v>0.4633646041415484</c:v>
                </c:pt>
                <c:pt idx="16">
                  <c:v>0.54160369138223008</c:v>
                </c:pt>
                <c:pt idx="17">
                  <c:v>0.39979827530638845</c:v>
                </c:pt>
                <c:pt idx="18">
                  <c:v>0.49370709788465422</c:v>
                </c:pt>
                <c:pt idx="19">
                  <c:v>0.40358224756192856</c:v>
                </c:pt>
                <c:pt idx="20">
                  <c:v>0.20964617278503903</c:v>
                </c:pt>
                <c:pt idx="21">
                  <c:v>0.20441246384476761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0.33835230690445162</c:v>
                </c:pt>
                <c:pt idx="1">
                  <c:v>0.38667366080280297</c:v>
                </c:pt>
                <c:pt idx="2">
                  <c:v>0.31904917988144138</c:v>
                </c:pt>
                <c:pt idx="3">
                  <c:v>0.24696575909071936</c:v>
                </c:pt>
                <c:pt idx="4">
                  <c:v>0.58187848362264116</c:v>
                </c:pt>
                <c:pt idx="5">
                  <c:v>0.66053058192022585</c:v>
                </c:pt>
                <c:pt idx="6">
                  <c:v>0.44554095172238856</c:v>
                </c:pt>
                <c:pt idx="7">
                  <c:v>0.52707133601749967</c:v>
                </c:pt>
                <c:pt idx="8">
                  <c:v>0.59837101845694962</c:v>
                </c:pt>
                <c:pt idx="9">
                  <c:v>0.49686350405639196</c:v>
                </c:pt>
                <c:pt idx="10">
                  <c:v>0.60241230729011652</c:v>
                </c:pt>
                <c:pt idx="11">
                  <c:v>0.65037854844766285</c:v>
                </c:pt>
                <c:pt idx="12">
                  <c:v>0.51456762396535527</c:v>
                </c:pt>
                <c:pt idx="13">
                  <c:v>0.7494259323948036</c:v>
                </c:pt>
                <c:pt idx="14">
                  <c:v>0.60082007871875576</c:v>
                </c:pt>
                <c:pt idx="15">
                  <c:v>0.50427627704352285</c:v>
                </c:pt>
                <c:pt idx="16">
                  <c:v>0.44807123927324216</c:v>
                </c:pt>
                <c:pt idx="17">
                  <c:v>0.60020172469361166</c:v>
                </c:pt>
                <c:pt idx="18">
                  <c:v>0.4848121888249094</c:v>
                </c:pt>
                <c:pt idx="19">
                  <c:v>0.56561436613297267</c:v>
                </c:pt>
                <c:pt idx="20">
                  <c:v>0.79035382721496106</c:v>
                </c:pt>
                <c:pt idx="21">
                  <c:v>0.79558753615523237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3.23591188149287E-2</c:v>
                      </c:pt>
                      <c:pt idx="16">
                        <c:v>1.032506934452781E-2</c:v>
                      </c:pt>
                      <c:pt idx="17">
                        <c:v>0</c:v>
                      </c:pt>
                      <c:pt idx="18">
                        <c:v>2.1480713290436437E-2</c:v>
                      </c:pt>
                      <c:pt idx="19">
                        <c:v>3.0803386305098785E-2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1182.7924518660675</c:v>
                </c:pt>
                <c:pt idx="1">
                  <c:v>538.83881171658493</c:v>
                </c:pt>
                <c:pt idx="2">
                  <c:v>447.61516061269447</c:v>
                </c:pt>
                <c:pt idx="3">
                  <c:v>805.49868425881004</c:v>
                </c:pt>
                <c:pt idx="4">
                  <c:v>578.83432515345089</c:v>
                </c:pt>
                <c:pt idx="5">
                  <c:v>1183.5192523110791</c:v>
                </c:pt>
                <c:pt idx="6">
                  <c:v>2235.5668915725241</c:v>
                </c:pt>
                <c:pt idx="7">
                  <c:v>2065.6743420744806</c:v>
                </c:pt>
                <c:pt idx="8">
                  <c:v>1585.8919639828389</c:v>
                </c:pt>
                <c:pt idx="9">
                  <c:v>895.83310245515133</c:v>
                </c:pt>
                <c:pt idx="10">
                  <c:v>313.62394447987924</c:v>
                </c:pt>
                <c:pt idx="11">
                  <c:v>289.49902567373465</c:v>
                </c:pt>
                <c:pt idx="12">
                  <c:v>300.62329378990177</c:v>
                </c:pt>
                <c:pt idx="13">
                  <c:v>154.53350768602616</c:v>
                </c:pt>
                <c:pt idx="14">
                  <c:v>242.85751598185556</c:v>
                </c:pt>
                <c:pt idx="15">
                  <c:v>414.54652148558455</c:v>
                </c:pt>
                <c:pt idx="16">
                  <c:v>506.19108283778939</c:v>
                </c:pt>
                <c:pt idx="17">
                  <c:v>469.63086586193305</c:v>
                </c:pt>
                <c:pt idx="18">
                  <c:v>1330.7539826384491</c:v>
                </c:pt>
                <c:pt idx="19">
                  <c:v>1485.5843325374854</c:v>
                </c:pt>
                <c:pt idx="20">
                  <c:v>723.51493661814197</c:v>
                </c:pt>
                <c:pt idx="21">
                  <c:v>597.53700377159339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604.85445480161843</c:v>
                </c:pt>
                <c:pt idx="1">
                  <c:v>339.71274767329669</c:v>
                </c:pt>
                <c:pt idx="2">
                  <c:v>209.72329524636649</c:v>
                </c:pt>
                <c:pt idx="3">
                  <c:v>264.17204317873535</c:v>
                </c:pt>
                <c:pt idx="4">
                  <c:v>805.53433917294342</c:v>
                </c:pt>
                <c:pt idx="5">
                  <c:v>2302.8603426630871</c:v>
                </c:pt>
                <c:pt idx="6">
                  <c:v>1796.4114817936561</c:v>
                </c:pt>
                <c:pt idx="7">
                  <c:v>2302.1605966657012</c:v>
                </c:pt>
                <c:pt idx="8">
                  <c:v>2362.7572542331231</c:v>
                </c:pt>
                <c:pt idx="9">
                  <c:v>884.66405821108071</c:v>
                </c:pt>
                <c:pt idx="10">
                  <c:v>475.19308942345162</c:v>
                </c:pt>
                <c:pt idx="11">
                  <c:v>538.53662370745781</c:v>
                </c:pt>
                <c:pt idx="12">
                  <c:v>318.66645413669016</c:v>
                </c:pt>
                <c:pt idx="13">
                  <c:v>462.18437203291035</c:v>
                </c:pt>
                <c:pt idx="14">
                  <c:v>365.53359548075997</c:v>
                </c:pt>
                <c:pt idx="15">
                  <c:v>451.14791817856263</c:v>
                </c:pt>
                <c:pt idx="16">
                  <c:v>418.77422441001158</c:v>
                </c:pt>
                <c:pt idx="17">
                  <c:v>705.03869843778261</c:v>
                </c:pt>
                <c:pt idx="18">
                  <c:v>1306.7783588178092</c:v>
                </c:pt>
                <c:pt idx="19">
                  <c:v>2082.0237898504897</c:v>
                </c:pt>
                <c:pt idx="20">
                  <c:v>2727.6090548510415</c:v>
                </c:pt>
                <c:pt idx="21">
                  <c:v>2325.6556065643772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28.94990256737351</c:v>
                      </c:pt>
                      <c:pt idx="16">
                        <c:v>9.6499675224578354</c:v>
                      </c:pt>
                      <c:pt idx="17">
                        <c:v>0</c:v>
                      </c:pt>
                      <c:pt idx="18">
                        <c:v>57.89980513474702</c:v>
                      </c:pt>
                      <c:pt idx="19">
                        <c:v>113.38711838887957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09EB-423E-A432-220E6FB1A836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1185.8828346323926</c:v>
                </c:pt>
                <c:pt idx="1">
                  <c:v>582.48276184169026</c:v>
                </c:pt>
                <c:pt idx="2">
                  <c:v>419.09303564816014</c:v>
                </c:pt>
                <c:pt idx="3">
                  <c:v>807.06048666598042</c:v>
                </c:pt>
                <c:pt idx="4">
                  <c:v>544.31376129156968</c:v>
                </c:pt>
                <c:pt idx="5">
                  <c:v>1300.0299755142994</c:v>
                </c:pt>
                <c:pt idx="6">
                  <c:v>2176.1243401257461</c:v>
                </c:pt>
                <c:pt idx="7">
                  <c:v>2011.8272606472649</c:v>
                </c:pt>
                <c:pt idx="8">
                  <c:v>1639.996912945132</c:v>
                </c:pt>
                <c:pt idx="9">
                  <c:v>818.49933494878792</c:v>
                </c:pt>
                <c:pt idx="10">
                  <c:v>285.88028785281301</c:v>
                </c:pt>
                <c:pt idx="11">
                  <c:v>320.19128348821863</c:v>
                </c:pt>
                <c:pt idx="12">
                  <c:v>306.65452349143789</c:v>
                </c:pt>
                <c:pt idx="13">
                  <c:v>144.88354016356834</c:v>
                </c:pt>
                <c:pt idx="14">
                  <c:v>279.44697617117487</c:v>
                </c:pt>
                <c:pt idx="15">
                  <c:v>428.61939078916885</c:v>
                </c:pt>
                <c:pt idx="16">
                  <c:v>490.64302604281471</c:v>
                </c:pt>
                <c:pt idx="17">
                  <c:v>457.16721137644004</c:v>
                </c:pt>
                <c:pt idx="18">
                  <c:v>1370.016235109578</c:v>
                </c:pt>
                <c:pt idx="19">
                  <c:v>1457.281303846996</c:v>
                </c:pt>
                <c:pt idx="20">
                  <c:v>685.03026558679971</c:v>
                </c:pt>
                <c:pt idx="21">
                  <c:v>603.87151179683758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650.98045725026975</c:v>
                </c:pt>
                <c:pt idx="1">
                  <c:v>318.24599954223027</c:v>
                </c:pt>
                <c:pt idx="2">
                  <c:v>190.03323913503533</c:v>
                </c:pt>
                <c:pt idx="3">
                  <c:v>309.16911438221717</c:v>
                </c:pt>
                <c:pt idx="4">
                  <c:v>839.54116958695931</c:v>
                </c:pt>
                <c:pt idx="5">
                  <c:v>2491.6171163441304</c:v>
                </c:pt>
                <c:pt idx="6">
                  <c:v>1619.7994618565222</c:v>
                </c:pt>
                <c:pt idx="7">
                  <c:v>2279.0694669525219</c:v>
                </c:pt>
                <c:pt idx="8">
                  <c:v>2374.7062883730696</c:v>
                </c:pt>
                <c:pt idx="9">
                  <c:v>860.45407045759157</c:v>
                </c:pt>
                <c:pt idx="10">
                  <c:v>467.67205062379361</c:v>
                </c:pt>
                <c:pt idx="11">
                  <c:v>560.68612845646942</c:v>
                </c:pt>
                <c:pt idx="12">
                  <c:v>321.57253305544953</c:v>
                </c:pt>
                <c:pt idx="13">
                  <c:v>489.6038162963136</c:v>
                </c:pt>
                <c:pt idx="14">
                  <c:v>338.22202726746582</c:v>
                </c:pt>
                <c:pt idx="15">
                  <c:v>480.61089512304733</c:v>
                </c:pt>
                <c:pt idx="16">
                  <c:v>417.34976909334074</c:v>
                </c:pt>
                <c:pt idx="17">
                  <c:v>669.74487859306453</c:v>
                </c:pt>
                <c:pt idx="18">
                  <c:v>1358.1862568125337</c:v>
                </c:pt>
                <c:pt idx="19">
                  <c:v>2119.6765899125885</c:v>
                </c:pt>
                <c:pt idx="20">
                  <c:v>2654.5905409026232</c:v>
                </c:pt>
                <c:pt idx="21">
                  <c:v>2316.0133932941262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38.599870089831342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57.89980513474702</c:v>
                      </c:pt>
                      <c:pt idx="19">
                        <c:v>113.38711838887957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F66-4E3B-B659-989B07D833E6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 dirty="0"/>
              <a:t>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88.909075981988849</c:v>
                </c:pt>
                <c:pt idx="1">
                  <c:v>164.71958451528701</c:v>
                </c:pt>
                <c:pt idx="2">
                  <c:v>141.4245252920841</c:v>
                </c:pt>
                <c:pt idx="3">
                  <c:v>200.60766323534878</c:v>
                </c:pt>
                <c:pt idx="4">
                  <c:v>123.63631955037363</c:v>
                </c:pt>
                <c:pt idx="5">
                  <c:v>237.17297377036689</c:v>
                </c:pt>
                <c:pt idx="6">
                  <c:v>332.42785962053267</c:v>
                </c:pt>
                <c:pt idx="7">
                  <c:v>255.6322030432629</c:v>
                </c:pt>
                <c:pt idx="8">
                  <c:v>171.63229287216583</c:v>
                </c:pt>
                <c:pt idx="9">
                  <c:v>105.88490785743325</c:v>
                </c:pt>
                <c:pt idx="10">
                  <c:v>31.764476428090333</c:v>
                </c:pt>
                <c:pt idx="11">
                  <c:v>91.138582156546107</c:v>
                </c:pt>
                <c:pt idx="12">
                  <c:v>106.283670073737</c:v>
                </c:pt>
                <c:pt idx="13">
                  <c:v>68.353936617409673</c:v>
                </c:pt>
                <c:pt idx="14">
                  <c:v>85.375407108411679</c:v>
                </c:pt>
                <c:pt idx="15">
                  <c:v>128.66623363277114</c:v>
                </c:pt>
                <c:pt idx="16">
                  <c:v>136.57295901043699</c:v>
                </c:pt>
                <c:pt idx="17">
                  <c:v>91.674691463349447</c:v>
                </c:pt>
                <c:pt idx="18">
                  <c:v>124.77168690624133</c:v>
                </c:pt>
                <c:pt idx="19">
                  <c:v>108.47949854642353</c:v>
                </c:pt>
                <c:pt idx="20">
                  <c:v>42.873236039843995</c:v>
                </c:pt>
                <c:pt idx="21">
                  <c:v>36.440811255886985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142.51734596926545</c:v>
                </c:pt>
                <c:pt idx="1">
                  <c:v>96.250448839388497</c:v>
                </c:pt>
                <c:pt idx="2">
                  <c:v>83.210139990696419</c:v>
                </c:pt>
                <c:pt idx="3">
                  <c:v>155.00203376216038</c:v>
                </c:pt>
                <c:pt idx="4">
                  <c:v>259.04180388153577</c:v>
                </c:pt>
                <c:pt idx="5">
                  <c:v>566.68539729476606</c:v>
                </c:pt>
                <c:pt idx="6">
                  <c:v>266.97099462157547</c:v>
                </c:pt>
                <c:pt idx="7">
                  <c:v>217.98995462257145</c:v>
                </c:pt>
                <c:pt idx="8">
                  <c:v>248.75958408892512</c:v>
                </c:pt>
                <c:pt idx="9">
                  <c:v>241.83912147983978</c:v>
                </c:pt>
                <c:pt idx="10">
                  <c:v>163.92005846038936</c:v>
                </c:pt>
                <c:pt idx="11">
                  <c:v>199.42356532705224</c:v>
                </c:pt>
                <c:pt idx="12">
                  <c:v>173.76542825644623</c:v>
                </c:pt>
                <c:pt idx="13">
                  <c:v>216.10665750151486</c:v>
                </c:pt>
                <c:pt idx="14">
                  <c:v>154.1540049817612</c:v>
                </c:pt>
                <c:pt idx="15">
                  <c:v>158.26278225010171</c:v>
                </c:pt>
                <c:pt idx="16">
                  <c:v>179.57355843935625</c:v>
                </c:pt>
                <c:pt idx="17">
                  <c:v>108.33583414069501</c:v>
                </c:pt>
                <c:pt idx="18">
                  <c:v>146.37977072637165</c:v>
                </c:pt>
                <c:pt idx="19">
                  <c:v>306.54350668440139</c:v>
                </c:pt>
                <c:pt idx="20">
                  <c:v>165.55187696434609</c:v>
                </c:pt>
                <c:pt idx="21">
                  <c:v>135.59178980101839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9.6499675224578354</c:v>
                      </c:pt>
                      <c:pt idx="16">
                        <c:v>9.6499675224578354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9002-4BB1-8469-2C72405A4E90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/>
              <a:t>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0.88888888888888884</c:v>
                </c:pt>
                <c:pt idx="8">
                  <c:v>0.88888888888888884</c:v>
                </c:pt>
                <c:pt idx="9">
                  <c:v>0.88888888888888884</c:v>
                </c:pt>
                <c:pt idx="10">
                  <c:v>0.88888888888888884</c:v>
                </c:pt>
                <c:pt idx="11">
                  <c:v>0.77777777777777779</c:v>
                </c:pt>
                <c:pt idx="12">
                  <c:v>0.77777777777777779</c:v>
                </c:pt>
                <c:pt idx="13">
                  <c:v>0.88888888888888884</c:v>
                </c:pt>
                <c:pt idx="14">
                  <c:v>0.77777777777777779</c:v>
                </c:pt>
                <c:pt idx="15">
                  <c:v>0.77777777777777779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</c:v>
                </c:pt>
                <c:pt idx="1">
                  <c:v>0.88888888888888884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0.88888888888888884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0.1111111111111111</c:v>
                      </c:pt>
                      <c:pt idx="16">
                        <c:v>0.1111111111111111</c:v>
                      </c:pt>
                      <c:pt idx="17">
                        <c:v>0.1111111111111111</c:v>
                      </c:pt>
                      <c:pt idx="18">
                        <c:v>0.1111111111111111</c:v>
                      </c:pt>
                      <c:pt idx="19">
                        <c:v>0.1111111111111111</c:v>
                      </c:pt>
                      <c:pt idx="20">
                        <c:v>0.1111111111111111</c:v>
                      </c:pt>
                      <c:pt idx="21">
                        <c:v>0.1111111111111111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672B-4A09-888F-5FE40D0B5BA3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  <c:min val="0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Lucknow</a:t>
            </a:r>
            <a:r>
              <a:rPr lang="en-IN" sz="1400" b="1"/>
              <a:t>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2.2926480577149637</c:v>
                </c:pt>
                <c:pt idx="1">
                  <c:v>9.3236552721794634</c:v>
                </c:pt>
                <c:pt idx="2">
                  <c:v>9.6365101117315355</c:v>
                </c:pt>
                <c:pt idx="3">
                  <c:v>7.5959574462969934</c:v>
                </c:pt>
                <c:pt idx="4">
                  <c:v>6.5146581369145924</c:v>
                </c:pt>
                <c:pt idx="5">
                  <c:v>6.1120895886320996</c:v>
                </c:pt>
                <c:pt idx="6">
                  <c:v>4.5353372143091262</c:v>
                </c:pt>
                <c:pt idx="7">
                  <c:v>3.7744488731895163</c:v>
                </c:pt>
                <c:pt idx="8">
                  <c:v>3.3008458656000248</c:v>
                </c:pt>
                <c:pt idx="9">
                  <c:v>3.6050126756879863</c:v>
                </c:pt>
                <c:pt idx="10">
                  <c:v>3.0891025641025638</c:v>
                </c:pt>
                <c:pt idx="11">
                  <c:v>9.601851851851853</c:v>
                </c:pt>
                <c:pt idx="12">
                  <c:v>10.783102987070887</c:v>
                </c:pt>
                <c:pt idx="13">
                  <c:v>13.490893321769295</c:v>
                </c:pt>
                <c:pt idx="14">
                  <c:v>10.722130242825607</c:v>
                </c:pt>
                <c:pt idx="15">
                  <c:v>9.4665373423860331</c:v>
                </c:pt>
                <c:pt idx="16">
                  <c:v>8.2290569530897262</c:v>
                </c:pt>
                <c:pt idx="17">
                  <c:v>5.9537783669742392</c:v>
                </c:pt>
                <c:pt idx="18">
                  <c:v>2.8596844347557226</c:v>
                </c:pt>
                <c:pt idx="19">
                  <c:v>2.2271537422682348</c:v>
                </c:pt>
                <c:pt idx="20">
                  <c:v>1.8073347667532498</c:v>
                </c:pt>
                <c:pt idx="21">
                  <c:v>1.8600433718568481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7.1864876212051092</c:v>
                </c:pt>
                <c:pt idx="1">
                  <c:v>8.6415323231395647</c:v>
                </c:pt>
                <c:pt idx="2">
                  <c:v>12.101227318285765</c:v>
                </c:pt>
                <c:pt idx="3">
                  <c:v>17.895769638830725</c:v>
                </c:pt>
                <c:pt idx="4">
                  <c:v>9.8081169655643894</c:v>
                </c:pt>
                <c:pt idx="5">
                  <c:v>7.5054072091505191</c:v>
                </c:pt>
                <c:pt idx="6">
                  <c:v>4.532711696892477</c:v>
                </c:pt>
                <c:pt idx="7">
                  <c:v>2.8880233749191793</c:v>
                </c:pt>
                <c:pt idx="8">
                  <c:v>3.2111497281910881</c:v>
                </c:pt>
                <c:pt idx="9">
                  <c:v>8.3377335573580815</c:v>
                </c:pt>
                <c:pt idx="10">
                  <c:v>10.521116351055962</c:v>
                </c:pt>
                <c:pt idx="11">
                  <c:v>11.294345592694855</c:v>
                </c:pt>
                <c:pt idx="12">
                  <c:v>16.63132561655916</c:v>
                </c:pt>
                <c:pt idx="13">
                  <c:v>14.261090276169845</c:v>
                </c:pt>
                <c:pt idx="14">
                  <c:v>12.862558216461371</c:v>
                </c:pt>
                <c:pt idx="15">
                  <c:v>10.699406257079497</c:v>
                </c:pt>
                <c:pt idx="16">
                  <c:v>13.07863094992679</c:v>
                </c:pt>
                <c:pt idx="17">
                  <c:v>4.6866121655629751</c:v>
                </c:pt>
                <c:pt idx="18">
                  <c:v>3.4164806732744384</c:v>
                </c:pt>
                <c:pt idx="19">
                  <c:v>4.4906196554774409</c:v>
                </c:pt>
                <c:pt idx="20">
                  <c:v>1.8511935346571537</c:v>
                </c:pt>
                <c:pt idx="21">
                  <c:v>1.7782295784715894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PEPSICO INDIA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10.166666666666668</c:v>
                      </c:pt>
                      <c:pt idx="16">
                        <c:v>30.5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AE66-49E3-A1A1-15A4ADA52B1A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/>
              <a:t>Delhi – CSD – Orange</a:t>
            </a:r>
            <a:r>
              <a:rPr lang="en-IN" sz="1200" b="1" baseline="0"/>
              <a:t> Flavor</a:t>
            </a:r>
            <a:r>
              <a:rPr lang="en-IN" sz="1200" b="1"/>
              <a:t> – Sales in</a:t>
            </a:r>
            <a:r>
              <a:rPr lang="en-IN" sz="1200" b="1" baseline="0"/>
              <a:t> CU</a:t>
            </a:r>
            <a:endParaRPr lang="en-IN" sz="1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0.76468861492797846</c:v>
                </c:pt>
                <c:pt idx="1">
                  <c:v>0.8128188928565967</c:v>
                </c:pt>
                <c:pt idx="2">
                  <c:v>0.83493758849934674</c:v>
                </c:pt>
                <c:pt idx="3">
                  <c:v>0.85842212872912638</c:v>
                </c:pt>
                <c:pt idx="4">
                  <c:v>0.82201003246872539</c:v>
                </c:pt>
                <c:pt idx="5">
                  <c:v>0.87349029928416233</c:v>
                </c:pt>
                <c:pt idx="6">
                  <c:v>0.86009214124639488</c:v>
                </c:pt>
                <c:pt idx="7">
                  <c:v>0.8624539082747299</c:v>
                </c:pt>
                <c:pt idx="8">
                  <c:v>0.8483024118379956</c:v>
                </c:pt>
                <c:pt idx="9">
                  <c:v>0.81123956523531482</c:v>
                </c:pt>
                <c:pt idx="10">
                  <c:v>0.81158009677075094</c:v>
                </c:pt>
                <c:pt idx="11">
                  <c:v>0.85794967072690087</c:v>
                </c:pt>
                <c:pt idx="12">
                  <c:v>0.83589166185010777</c:v>
                </c:pt>
                <c:pt idx="13">
                  <c:v>0.83875247522357821</c:v>
                </c:pt>
                <c:pt idx="14">
                  <c:v>0.83872011602963914</c:v>
                </c:pt>
                <c:pt idx="15">
                  <c:v>0.82883316338897073</c:v>
                </c:pt>
                <c:pt idx="16">
                  <c:v>0.80998612603098186</c:v>
                </c:pt>
                <c:pt idx="17">
                  <c:v>0.79831652851962964</c:v>
                </c:pt>
                <c:pt idx="18">
                  <c:v>0.77785365819686247</c:v>
                </c:pt>
                <c:pt idx="19">
                  <c:v>0.7918860045224082</c:v>
                </c:pt>
                <c:pt idx="20">
                  <c:v>0.82286318913929313</c:v>
                </c:pt>
                <c:pt idx="21">
                  <c:v>0.83758257764183042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4-458C-9031-B7D3FBF137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0.23531138507202154</c:v>
                </c:pt>
                <c:pt idx="1">
                  <c:v>0.18718110714340327</c:v>
                </c:pt>
                <c:pt idx="2">
                  <c:v>0.16506241150065337</c:v>
                </c:pt>
                <c:pt idx="3">
                  <c:v>0.14157787127087365</c:v>
                </c:pt>
                <c:pt idx="4">
                  <c:v>0.17798996753127469</c:v>
                </c:pt>
                <c:pt idx="5">
                  <c:v>0.12650970071583764</c:v>
                </c:pt>
                <c:pt idx="6">
                  <c:v>0.13990785875360501</c:v>
                </c:pt>
                <c:pt idx="7">
                  <c:v>0.13754609172527008</c:v>
                </c:pt>
                <c:pt idx="8">
                  <c:v>0.1516975881620044</c:v>
                </c:pt>
                <c:pt idx="9">
                  <c:v>0.18876043476468521</c:v>
                </c:pt>
                <c:pt idx="10">
                  <c:v>0.18841990322924901</c:v>
                </c:pt>
                <c:pt idx="11">
                  <c:v>0.1420503292730991</c:v>
                </c:pt>
                <c:pt idx="12">
                  <c:v>0.16410833814989234</c:v>
                </c:pt>
                <c:pt idx="13">
                  <c:v>0.16124752477642187</c:v>
                </c:pt>
                <c:pt idx="14">
                  <c:v>0.16127988397036083</c:v>
                </c:pt>
                <c:pt idx="15">
                  <c:v>0.17116683661102933</c:v>
                </c:pt>
                <c:pt idx="16">
                  <c:v>0.19001387396901814</c:v>
                </c:pt>
                <c:pt idx="17">
                  <c:v>0.2016834714803703</c:v>
                </c:pt>
                <c:pt idx="18">
                  <c:v>0.22214634180313741</c:v>
                </c:pt>
                <c:pt idx="19">
                  <c:v>0.20811399547759182</c:v>
                </c:pt>
                <c:pt idx="20">
                  <c:v>0.17713681086070684</c:v>
                </c:pt>
                <c:pt idx="21">
                  <c:v>0.16241742235816958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4-458C-9031-B7D3FBF13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5D4-458C-9031-B7D3FBF1377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/>
              <a:t>Delhi – CSD – </a:t>
            </a:r>
            <a:r>
              <a:rPr lang="en-IN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Other Flavors</a:t>
            </a:r>
            <a:r>
              <a:rPr lang="en-IN" sz="1200" b="1"/>
              <a:t> – Sales in</a:t>
            </a:r>
            <a:r>
              <a:rPr lang="en-IN" sz="1200" b="1" baseline="0"/>
              <a:t> CU</a:t>
            </a:r>
            <a:endParaRPr lang="en-IN" sz="1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5.1418646347626773E-2</c:v>
                </c:pt>
                <c:pt idx="1">
                  <c:v>5.5700317258681485E-2</c:v>
                </c:pt>
                <c:pt idx="2">
                  <c:v>5.2025141241867676E-2</c:v>
                </c:pt>
                <c:pt idx="3">
                  <c:v>7.5508429867092983E-2</c:v>
                </c:pt>
                <c:pt idx="4">
                  <c:v>6.8371937252009449E-2</c:v>
                </c:pt>
                <c:pt idx="5">
                  <c:v>5.0634476011390206E-2</c:v>
                </c:pt>
                <c:pt idx="6">
                  <c:v>3.236361386109645E-2</c:v>
                </c:pt>
                <c:pt idx="7">
                  <c:v>4.4571768227257044E-2</c:v>
                </c:pt>
                <c:pt idx="8">
                  <c:v>4.6301085263969401E-2</c:v>
                </c:pt>
                <c:pt idx="9">
                  <c:v>3.9418332638395143E-2</c:v>
                </c:pt>
                <c:pt idx="10">
                  <c:v>4.7246553211554264E-2</c:v>
                </c:pt>
                <c:pt idx="11">
                  <c:v>2.8080762815825767E-2</c:v>
                </c:pt>
                <c:pt idx="12">
                  <c:v>3.1765827239219897E-2</c:v>
                </c:pt>
                <c:pt idx="13">
                  <c:v>4.1314014621082959E-2</c:v>
                </c:pt>
                <c:pt idx="14">
                  <c:v>4.9676815647198974E-2</c:v>
                </c:pt>
                <c:pt idx="15">
                  <c:v>4.3278360162394294E-2</c:v>
                </c:pt>
                <c:pt idx="16">
                  <c:v>4.1940842980053163E-2</c:v>
                </c:pt>
                <c:pt idx="17">
                  <c:v>4.5760689529754012E-2</c:v>
                </c:pt>
                <c:pt idx="18">
                  <c:v>3.6310826925192115E-2</c:v>
                </c:pt>
                <c:pt idx="19">
                  <c:v>3.6112974292850084E-2</c:v>
                </c:pt>
                <c:pt idx="20">
                  <c:v>5.1102918100153508E-2</c:v>
                </c:pt>
                <c:pt idx="21">
                  <c:v>5.2007380624228883E-2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51-4BF4-92FD-3D167975A3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3.97596605185584E-2</c:v>
                </c:pt>
                <c:pt idx="1">
                  <c:v>2.1302629328324735E-2</c:v>
                </c:pt>
                <c:pt idx="2">
                  <c:v>3.9502756318578788E-2</c:v>
                </c:pt>
                <c:pt idx="3">
                  <c:v>6.282396140584369E-2</c:v>
                </c:pt>
                <c:pt idx="4">
                  <c:v>6.974243278440985E-2</c:v>
                </c:pt>
                <c:pt idx="5">
                  <c:v>6.3324209230361861E-2</c:v>
                </c:pt>
                <c:pt idx="6">
                  <c:v>6.6166775479999537E-2</c:v>
                </c:pt>
                <c:pt idx="7">
                  <c:v>0.10999463575806855</c:v>
                </c:pt>
                <c:pt idx="8">
                  <c:v>0.11820829040958479</c:v>
                </c:pt>
                <c:pt idx="9">
                  <c:v>0.11206414438793841</c:v>
                </c:pt>
                <c:pt idx="10">
                  <c:v>0.14916723615272076</c:v>
                </c:pt>
                <c:pt idx="11">
                  <c:v>0.14868867773466615</c:v>
                </c:pt>
                <c:pt idx="12">
                  <c:v>0.16413967378277078</c:v>
                </c:pt>
                <c:pt idx="13">
                  <c:v>0.15770885988835828</c:v>
                </c:pt>
                <c:pt idx="14">
                  <c:v>0.13680359050050089</c:v>
                </c:pt>
                <c:pt idx="15">
                  <c:v>0.15913838148006992</c:v>
                </c:pt>
                <c:pt idx="16">
                  <c:v>0.1595648754014406</c:v>
                </c:pt>
                <c:pt idx="17">
                  <c:v>0.18837246253532819</c:v>
                </c:pt>
                <c:pt idx="18">
                  <c:v>0.18607049166637357</c:v>
                </c:pt>
                <c:pt idx="19">
                  <c:v>0.18148393907516086</c:v>
                </c:pt>
                <c:pt idx="20">
                  <c:v>0.18056656778917454</c:v>
                </c:pt>
                <c:pt idx="21">
                  <c:v>0.16677952588552908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51-4BF4-92FD-3D167975A3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0.90882169313381478</c:v>
                </c:pt>
                <c:pt idx="1">
                  <c:v>0.92299705341299387</c:v>
                </c:pt>
                <c:pt idx="2">
                  <c:v>0.90847210243955356</c:v>
                </c:pt>
                <c:pt idx="3">
                  <c:v>0.86166760872706338</c:v>
                </c:pt>
                <c:pt idx="4">
                  <c:v>0.86188562996358065</c:v>
                </c:pt>
                <c:pt idx="5">
                  <c:v>0.88604131475824799</c:v>
                </c:pt>
                <c:pt idx="6">
                  <c:v>0.90146961065890396</c:v>
                </c:pt>
                <c:pt idx="7">
                  <c:v>0.84543359601467438</c:v>
                </c:pt>
                <c:pt idx="8">
                  <c:v>0.83549062432644583</c:v>
                </c:pt>
                <c:pt idx="9">
                  <c:v>0.84851752297366645</c:v>
                </c:pt>
                <c:pt idx="10">
                  <c:v>0.803586210635725</c:v>
                </c:pt>
                <c:pt idx="11">
                  <c:v>0.82323055944950818</c:v>
                </c:pt>
                <c:pt idx="12">
                  <c:v>0.80409449897800933</c:v>
                </c:pt>
                <c:pt idx="13">
                  <c:v>0.80097712549055877</c:v>
                </c:pt>
                <c:pt idx="14">
                  <c:v>0.8135195938523001</c:v>
                </c:pt>
                <c:pt idx="15">
                  <c:v>0.79758325835753585</c:v>
                </c:pt>
                <c:pt idx="16">
                  <c:v>0.79849428161850611</c:v>
                </c:pt>
                <c:pt idx="17">
                  <c:v>0.76586684793491777</c:v>
                </c:pt>
                <c:pt idx="18">
                  <c:v>0.77761868140843438</c:v>
                </c:pt>
                <c:pt idx="19">
                  <c:v>0.7824030866319891</c:v>
                </c:pt>
                <c:pt idx="20">
                  <c:v>0.76833051411067199</c:v>
                </c:pt>
                <c:pt idx="21">
                  <c:v>0.78121309349024204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51-4BF4-92FD-3D167975A3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CSD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</a:t>
            </a:r>
            <a:r>
              <a:rPr lang="en-IN" sz="1400" b="1" baseline="0" dirty="0"/>
              <a:t>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43776.215373481937</c:v>
                </c:pt>
                <c:pt idx="1">
                  <c:v>28518.728812800142</c:v>
                </c:pt>
                <c:pt idx="2">
                  <c:v>19131.64138980057</c:v>
                </c:pt>
                <c:pt idx="3">
                  <c:v>21941.44817647836</c:v>
                </c:pt>
                <c:pt idx="4">
                  <c:v>31138.158760896644</c:v>
                </c:pt>
                <c:pt idx="5">
                  <c:v>42387.994717633228</c:v>
                </c:pt>
                <c:pt idx="6">
                  <c:v>52593.093208222665</c:v>
                </c:pt>
                <c:pt idx="7">
                  <c:v>64666.858477877642</c:v>
                </c:pt>
                <c:pt idx="8">
                  <c:v>66869.979568214039</c:v>
                </c:pt>
                <c:pt idx="9">
                  <c:v>64500.338337745503</c:v>
                </c:pt>
                <c:pt idx="10">
                  <c:v>52715.083977768241</c:v>
                </c:pt>
                <c:pt idx="11">
                  <c:v>54397.796644349961</c:v>
                </c:pt>
                <c:pt idx="12">
                  <c:v>49951.653906576765</c:v>
                </c:pt>
                <c:pt idx="13">
                  <c:v>35967.553161113567</c:v>
                </c:pt>
                <c:pt idx="14">
                  <c:v>33542.233125136758</c:v>
                </c:pt>
                <c:pt idx="15">
                  <c:v>42703.562280482787</c:v>
                </c:pt>
                <c:pt idx="16">
                  <c:v>51153.1216512541</c:v>
                </c:pt>
                <c:pt idx="17">
                  <c:v>60749.844386514851</c:v>
                </c:pt>
                <c:pt idx="18">
                  <c:v>69498.269300269385</c:v>
                </c:pt>
                <c:pt idx="19">
                  <c:v>76330.002383030151</c:v>
                </c:pt>
                <c:pt idx="20">
                  <c:v>71085.27763994917</c:v>
                </c:pt>
                <c:pt idx="21">
                  <c:v>70485.53580468017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4767.2989401747018</c:v>
                </c:pt>
                <c:pt idx="1">
                  <c:v>2712.3491984835919</c:v>
                </c:pt>
                <c:pt idx="2">
                  <c:v>1939.341390600506</c:v>
                </c:pt>
                <c:pt idx="3">
                  <c:v>2036.4433758541452</c:v>
                </c:pt>
                <c:pt idx="4">
                  <c:v>3056.1274966644601</c:v>
                </c:pt>
                <c:pt idx="5">
                  <c:v>3890.8267373329654</c:v>
                </c:pt>
                <c:pt idx="6">
                  <c:v>5257.2304302524335</c:v>
                </c:pt>
                <c:pt idx="7">
                  <c:v>7097.9072707308587</c:v>
                </c:pt>
                <c:pt idx="8">
                  <c:v>7905.4395765906374</c:v>
                </c:pt>
                <c:pt idx="9">
                  <c:v>7730.8031693070416</c:v>
                </c:pt>
                <c:pt idx="10">
                  <c:v>6876.2227853857703</c:v>
                </c:pt>
                <c:pt idx="11">
                  <c:v>6101.1374507815499</c:v>
                </c:pt>
                <c:pt idx="12">
                  <c:v>5854.4532489116409</c:v>
                </c:pt>
                <c:pt idx="13">
                  <c:v>3950.8821017427113</c:v>
                </c:pt>
                <c:pt idx="14">
                  <c:v>3710.6413686827573</c:v>
                </c:pt>
                <c:pt idx="15">
                  <c:v>4847.8902647485438</c:v>
                </c:pt>
                <c:pt idx="16">
                  <c:v>6151.3467559568435</c:v>
                </c:pt>
                <c:pt idx="17">
                  <c:v>7804.1055942742923</c:v>
                </c:pt>
                <c:pt idx="18">
                  <c:v>9905.0772880510794</c:v>
                </c:pt>
                <c:pt idx="19">
                  <c:v>10142.835299254695</c:v>
                </c:pt>
                <c:pt idx="20">
                  <c:v>7868.476955651362</c:v>
                </c:pt>
                <c:pt idx="21">
                  <c:v>7236.5116679398361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3857.3481958203993</c:v>
                </c:pt>
                <c:pt idx="1">
                  <c:v>2632.3476670349564</c:v>
                </c:pt>
                <c:pt idx="2">
                  <c:v>1968.6497363368987</c:v>
                </c:pt>
                <c:pt idx="3">
                  <c:v>2366.6996676058593</c:v>
                </c:pt>
                <c:pt idx="4">
                  <c:v>3363.6315905415345</c:v>
                </c:pt>
                <c:pt idx="5">
                  <c:v>4645.6263012972095</c:v>
                </c:pt>
                <c:pt idx="6">
                  <c:v>5894.0243035923322</c:v>
                </c:pt>
                <c:pt idx="7">
                  <c:v>6405.1673562381129</c:v>
                </c:pt>
                <c:pt idx="8">
                  <c:v>6574.1963960420053</c:v>
                </c:pt>
                <c:pt idx="9">
                  <c:v>6374.1970850891794</c:v>
                </c:pt>
                <c:pt idx="10">
                  <c:v>6099.4175144393548</c:v>
                </c:pt>
                <c:pt idx="11">
                  <c:v>5438.0411037660415</c:v>
                </c:pt>
                <c:pt idx="12">
                  <c:v>4707.2310170791498</c:v>
                </c:pt>
                <c:pt idx="13">
                  <c:v>3345.9676705280954</c:v>
                </c:pt>
                <c:pt idx="14">
                  <c:v>3300.4681577015672</c:v>
                </c:pt>
                <c:pt idx="15">
                  <c:v>3659.5224170504684</c:v>
                </c:pt>
                <c:pt idx="16">
                  <c:v>4345.016700971124</c:v>
                </c:pt>
                <c:pt idx="17">
                  <c:v>5209.8440179257141</c:v>
                </c:pt>
                <c:pt idx="18">
                  <c:v>5966.6097282408518</c:v>
                </c:pt>
                <c:pt idx="19">
                  <c:v>6531.3721280036016</c:v>
                </c:pt>
                <c:pt idx="20">
                  <c:v>5573.0584159029522</c:v>
                </c:pt>
                <c:pt idx="21">
                  <c:v>5536.0980066750135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CSD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52400.86250947704</c:v>
                </c:pt>
                <c:pt idx="1">
                  <c:v>33863.425678318694</c:v>
                </c:pt>
                <c:pt idx="2">
                  <c:v>23039.632516737973</c:v>
                </c:pt>
                <c:pt idx="3">
                  <c:v>26344.591219938364</c:v>
                </c:pt>
                <c:pt idx="4">
                  <c:v>37557.917848102639</c:v>
                </c:pt>
                <c:pt idx="5">
                  <c:v>50924.447756263406</c:v>
                </c:pt>
                <c:pt idx="6">
                  <c:v>63744.347942067434</c:v>
                </c:pt>
                <c:pt idx="7">
                  <c:v>78169.933104846627</c:v>
                </c:pt>
                <c:pt idx="8">
                  <c:v>81349.615540846688</c:v>
                </c:pt>
                <c:pt idx="9">
                  <c:v>78605.338592141721</c:v>
                </c:pt>
                <c:pt idx="10">
                  <c:v>65690.72427759337</c:v>
                </c:pt>
                <c:pt idx="11">
                  <c:v>65936.975198897548</c:v>
                </c:pt>
                <c:pt idx="12">
                  <c:v>60513.338172567557</c:v>
                </c:pt>
                <c:pt idx="13">
                  <c:v>43264.402933384372</c:v>
                </c:pt>
                <c:pt idx="14">
                  <c:v>40553.342651521081</c:v>
                </c:pt>
                <c:pt idx="15">
                  <c:v>51210.974962281798</c:v>
                </c:pt>
                <c:pt idx="16">
                  <c:v>61649.485108182067</c:v>
                </c:pt>
                <c:pt idx="17">
                  <c:v>73763.793998714857</c:v>
                </c:pt>
                <c:pt idx="18">
                  <c:v>85369.956316561322</c:v>
                </c:pt>
                <c:pt idx="19">
                  <c:v>93004.209810288448</c:v>
                </c:pt>
                <c:pt idx="20">
                  <c:v>84526.813011503487</c:v>
                </c:pt>
                <c:pt idx="21">
                  <c:v>83258.145479295024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183621632288309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/>
              <a:t>Delhi – CSD – Cola</a:t>
            </a:r>
            <a:r>
              <a:rPr lang="en-IN" sz="1200" b="1" baseline="0"/>
              <a:t> </a:t>
            </a:r>
            <a:r>
              <a:rPr lang="en-IN" sz="1200" b="1" baseline="0" err="1"/>
              <a:t>Flavor</a:t>
            </a:r>
            <a:r>
              <a:rPr lang="en-IN" sz="1200" b="1"/>
              <a:t> – Sales in</a:t>
            </a:r>
            <a:r>
              <a:rPr lang="en-IN" sz="1200" b="1" baseline="0"/>
              <a:t> CU</a:t>
            </a:r>
            <a:endParaRPr lang="en-IN" sz="1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0.93120999035742835</c:v>
                </c:pt>
                <c:pt idx="1">
                  <c:v>0.94442297075212922</c:v>
                </c:pt>
                <c:pt idx="2">
                  <c:v>0.95496396208230072</c:v>
                </c:pt>
                <c:pt idx="3">
                  <c:v>0.96307925199610722</c:v>
                </c:pt>
                <c:pt idx="4">
                  <c:v>0.9632302268266707</c:v>
                </c:pt>
                <c:pt idx="5">
                  <c:v>0.96144742056491217</c:v>
                </c:pt>
                <c:pt idx="6">
                  <c:v>0.95991394436792299</c:v>
                </c:pt>
                <c:pt idx="7">
                  <c:v>0.95318883359369577</c:v>
                </c:pt>
                <c:pt idx="8">
                  <c:v>0.94521199094393105</c:v>
                </c:pt>
                <c:pt idx="9">
                  <c:v>0.95014577920961196</c:v>
                </c:pt>
                <c:pt idx="10">
                  <c:v>0.93842456114827</c:v>
                </c:pt>
                <c:pt idx="11">
                  <c:v>0.95537508739837962</c:v>
                </c:pt>
                <c:pt idx="12">
                  <c:v>0.95950079058690707</c:v>
                </c:pt>
                <c:pt idx="13">
                  <c:v>0.96351457327795642</c:v>
                </c:pt>
                <c:pt idx="14">
                  <c:v>0.96263858714653194</c:v>
                </c:pt>
                <c:pt idx="15">
                  <c:v>0.95645113015516137</c:v>
                </c:pt>
                <c:pt idx="16">
                  <c:v>0.95681301240687111</c:v>
                </c:pt>
                <c:pt idx="17">
                  <c:v>0.95731895928887134</c:v>
                </c:pt>
                <c:pt idx="18">
                  <c:v>0.94955351979925873</c:v>
                </c:pt>
                <c:pt idx="19">
                  <c:v>0.95603943386379298</c:v>
                </c:pt>
                <c:pt idx="20">
                  <c:v>0.9669063137162206</c:v>
                </c:pt>
                <c:pt idx="21">
                  <c:v>0.96776103847557682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9-4C29-AC12-6130BFFEAE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6.4435033257726176E-2</c:v>
                </c:pt>
                <c:pt idx="1">
                  <c:v>4.9017641167232243E-2</c:v>
                </c:pt>
                <c:pt idx="2">
                  <c:v>4.1957019228203822E-2</c:v>
                </c:pt>
                <c:pt idx="3">
                  <c:v>3.486628881607079E-2</c:v>
                </c:pt>
                <c:pt idx="4">
                  <c:v>3.4161120789995496E-2</c:v>
                </c:pt>
                <c:pt idx="5">
                  <c:v>3.5124568774157296E-2</c:v>
                </c:pt>
                <c:pt idx="6">
                  <c:v>3.6995166103017146E-2</c:v>
                </c:pt>
                <c:pt idx="7">
                  <c:v>4.4059587702646542E-2</c:v>
                </c:pt>
                <c:pt idx="8">
                  <c:v>5.0478846980695949E-2</c:v>
                </c:pt>
                <c:pt idx="9">
                  <c:v>4.6198965438986155E-2</c:v>
                </c:pt>
                <c:pt idx="10">
                  <c:v>5.5928950713355088E-2</c:v>
                </c:pt>
                <c:pt idx="11">
                  <c:v>4.1280304049651301E-2</c:v>
                </c:pt>
                <c:pt idx="12">
                  <c:v>3.7190883977947467E-2</c:v>
                </c:pt>
                <c:pt idx="13">
                  <c:v>3.2556307907548633E-2</c:v>
                </c:pt>
                <c:pt idx="14">
                  <c:v>3.2626875501272114E-2</c:v>
                </c:pt>
                <c:pt idx="15">
                  <c:v>4.1515733443102741E-2</c:v>
                </c:pt>
                <c:pt idx="16">
                  <c:v>4.3186987593128889E-2</c:v>
                </c:pt>
                <c:pt idx="17">
                  <c:v>4.2681040711128632E-2</c:v>
                </c:pt>
                <c:pt idx="18">
                  <c:v>5.0446480200741224E-2</c:v>
                </c:pt>
                <c:pt idx="19">
                  <c:v>4.3960566136206927E-2</c:v>
                </c:pt>
                <c:pt idx="20">
                  <c:v>3.3093686283779476E-2</c:v>
                </c:pt>
                <c:pt idx="21">
                  <c:v>3.2238961524423126E-2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39-4C29-AC12-6130BFFEAE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4.3549763848455408E-3</c:v>
                </c:pt>
                <c:pt idx="1">
                  <c:v>6.5593880806386392E-3</c:v>
                </c:pt>
                <c:pt idx="2">
                  <c:v>3.0790186894953373E-3</c:v>
                </c:pt>
                <c:pt idx="3">
                  <c:v>2.0544591878219076E-3</c:v>
                </c:pt>
                <c:pt idx="4">
                  <c:v>2.6086523833337674E-3</c:v>
                </c:pt>
                <c:pt idx="5">
                  <c:v>3.4280106609305069E-3</c:v>
                </c:pt>
                <c:pt idx="6">
                  <c:v>3.0908895290600183E-3</c:v>
                </c:pt>
                <c:pt idx="7">
                  <c:v>2.7515787036577408E-3</c:v>
                </c:pt>
                <c:pt idx="8">
                  <c:v>4.3091620753730568E-3</c:v>
                </c:pt>
                <c:pt idx="9">
                  <c:v>3.6552553514018894E-3</c:v>
                </c:pt>
                <c:pt idx="10">
                  <c:v>5.6464881383749771E-3</c:v>
                </c:pt>
                <c:pt idx="11">
                  <c:v>3.344608551969146E-3</c:v>
                </c:pt>
                <c:pt idx="12">
                  <c:v>3.3083254351454184E-3</c:v>
                </c:pt>
                <c:pt idx="13">
                  <c:v>3.9291188144950518E-3</c:v>
                </c:pt>
                <c:pt idx="14">
                  <c:v>4.7345373521960506E-3</c:v>
                </c:pt>
                <c:pt idx="15">
                  <c:v>2.0331364017358434E-3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39-4C29-AC12-6130BFFEAE1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/>
              <a:t>Delhi – CSD – </a:t>
            </a:r>
            <a:r>
              <a:rPr lang="en-IN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Lime </a:t>
            </a:r>
            <a:r>
              <a:rPr lang="en-IN" sz="1200" b="1" i="0" u="none" strike="noStrike" kern="1200" spc="0" baseline="0" err="1">
                <a:solidFill>
                  <a:prstClr val="black">
                    <a:lumMod val="65000"/>
                    <a:lumOff val="35000"/>
                  </a:prstClr>
                </a:solidFill>
              </a:rPr>
              <a:t>Flavor</a:t>
            </a:r>
            <a:r>
              <a:rPr lang="en-IN" sz="1200" b="1"/>
              <a:t> – Sales in</a:t>
            </a:r>
            <a:r>
              <a:rPr lang="en-IN" sz="1200" b="1" baseline="0"/>
              <a:t> CU</a:t>
            </a:r>
            <a:endParaRPr lang="en-IN" sz="12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6891351630965243E-2"/>
          <c:y val="0.22190712077251748"/>
          <c:w val="0.92129870341421805"/>
          <c:h val="0.350596545638082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0.90997552847890706</c:v>
                </c:pt>
                <c:pt idx="1">
                  <c:v>0.90349912040209535</c:v>
                </c:pt>
                <c:pt idx="2">
                  <c:v>0.88297709645188283</c:v>
                </c:pt>
                <c:pt idx="3">
                  <c:v>0.89033346668555324</c:v>
                </c:pt>
                <c:pt idx="4">
                  <c:v>0.89301074381430157</c:v>
                </c:pt>
                <c:pt idx="5">
                  <c:v>0.89179948941993059</c:v>
                </c:pt>
                <c:pt idx="6">
                  <c:v>0.88384109068823358</c:v>
                </c:pt>
                <c:pt idx="7">
                  <c:v>0.88082577158133213</c:v>
                </c:pt>
                <c:pt idx="8">
                  <c:v>0.87943125725959104</c:v>
                </c:pt>
                <c:pt idx="9">
                  <c:v>0.88675091338752399</c:v>
                </c:pt>
                <c:pt idx="10">
                  <c:v>0.89560879570039553</c:v>
                </c:pt>
                <c:pt idx="11">
                  <c:v>0.8863804019262066</c:v>
                </c:pt>
                <c:pt idx="12">
                  <c:v>0.88402428380254194</c:v>
                </c:pt>
                <c:pt idx="13">
                  <c:v>0.88800860699106843</c:v>
                </c:pt>
                <c:pt idx="14">
                  <c:v>0.88502711082283891</c:v>
                </c:pt>
                <c:pt idx="15">
                  <c:v>0.89510208462380592</c:v>
                </c:pt>
                <c:pt idx="16">
                  <c:v>0.89149182931678839</c:v>
                </c:pt>
                <c:pt idx="17">
                  <c:v>0.89005711655275754</c:v>
                </c:pt>
                <c:pt idx="18">
                  <c:v>0.8784096593891354</c:v>
                </c:pt>
                <c:pt idx="19">
                  <c:v>0.88390162355220647</c:v>
                </c:pt>
                <c:pt idx="20">
                  <c:v>0.8992964750028537</c:v>
                </c:pt>
                <c:pt idx="21">
                  <c:v>0.90473582410488307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CA-4796-BC9C-589BD5E5E6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9.0024471521093011E-2</c:v>
                </c:pt>
                <c:pt idx="1">
                  <c:v>9.6500879597904737E-2</c:v>
                </c:pt>
                <c:pt idx="2">
                  <c:v>0.11702290354811713</c:v>
                </c:pt>
                <c:pt idx="3">
                  <c:v>0.10966653331444672</c:v>
                </c:pt>
                <c:pt idx="4">
                  <c:v>0.10698925618569843</c:v>
                </c:pt>
                <c:pt idx="5">
                  <c:v>0.10820051058006934</c:v>
                </c:pt>
                <c:pt idx="6">
                  <c:v>0.11615890931176638</c:v>
                </c:pt>
                <c:pt idx="7">
                  <c:v>0.11917422841866779</c:v>
                </c:pt>
                <c:pt idx="8">
                  <c:v>0.12056874274040902</c:v>
                </c:pt>
                <c:pt idx="9">
                  <c:v>0.11324908661247605</c:v>
                </c:pt>
                <c:pt idx="10">
                  <c:v>0.10439120429960448</c:v>
                </c:pt>
                <c:pt idx="11">
                  <c:v>0.11361959807379332</c:v>
                </c:pt>
                <c:pt idx="12">
                  <c:v>0.11597571619745806</c:v>
                </c:pt>
                <c:pt idx="13">
                  <c:v>0.11199139300893153</c:v>
                </c:pt>
                <c:pt idx="14">
                  <c:v>0.11497288917716103</c:v>
                </c:pt>
                <c:pt idx="15">
                  <c:v>0.10489791537619399</c:v>
                </c:pt>
                <c:pt idx="16">
                  <c:v>0.10850817068321159</c:v>
                </c:pt>
                <c:pt idx="17">
                  <c:v>0.10994288344724246</c:v>
                </c:pt>
                <c:pt idx="18">
                  <c:v>0.12159034061086468</c:v>
                </c:pt>
                <c:pt idx="19">
                  <c:v>0.11609837644779342</c:v>
                </c:pt>
                <c:pt idx="20">
                  <c:v>0.10070352499714626</c:v>
                </c:pt>
                <c:pt idx="21">
                  <c:v>9.5264175895116959E-2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CA-4796-BC9C-589BD5E5E6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36CA-4796-BC9C-589BD5E5E600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32863736500941"/>
          <c:w val="1"/>
          <c:h val="7.89528191681850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–MS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2.5816355247611479E-2</c:v>
                </c:pt>
                <c:pt idx="1">
                  <c:v>2.0714379962991535E-2</c:v>
                </c:pt>
                <c:pt idx="2">
                  <c:v>1.9481788655245188E-2</c:v>
                </c:pt>
                <c:pt idx="3">
                  <c:v>1.542688392550572E-2</c:v>
                </c:pt>
                <c:pt idx="4">
                  <c:v>2.0661944469340159E-2</c:v>
                </c:pt>
                <c:pt idx="5">
                  <c:v>1.5684298457497633E-2</c:v>
                </c:pt>
                <c:pt idx="6">
                  <c:v>1.7063382952873695E-2</c:v>
                </c:pt>
                <c:pt idx="7">
                  <c:v>1.8179824917012293E-2</c:v>
                </c:pt>
                <c:pt idx="8">
                  <c:v>2.0945901807867998E-2</c:v>
                </c:pt>
                <c:pt idx="9">
                  <c:v>2.7746083440612513E-2</c:v>
                </c:pt>
                <c:pt idx="10">
                  <c:v>2.9198232388658457E-2</c:v>
                </c:pt>
                <c:pt idx="11">
                  <c:v>2.1074854652677444E-2</c:v>
                </c:pt>
                <c:pt idx="12">
                  <c:v>2.5482934027261209E-2</c:v>
                </c:pt>
                <c:pt idx="13">
                  <c:v>2.4180856368758791E-2</c:v>
                </c:pt>
                <c:pt idx="14">
                  <c:v>2.3963385067081337E-2</c:v>
                </c:pt>
                <c:pt idx="15">
                  <c:v>2.574810048047603E-2</c:v>
                </c:pt>
                <c:pt idx="16">
                  <c:v>2.8489061799071673E-2</c:v>
                </c:pt>
                <c:pt idx="17">
                  <c:v>3.1301059727377671E-2</c:v>
                </c:pt>
                <c:pt idx="18">
                  <c:v>3.4825738631105621E-2</c:v>
                </c:pt>
                <c:pt idx="19">
                  <c:v>3.2533312594108292E-2</c:v>
                </c:pt>
                <c:pt idx="20">
                  <c:v>2.7144347969527482E-2</c:v>
                </c:pt>
                <c:pt idx="21">
                  <c:v>2.4385425612310926E-2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8.0725270774256203E-2</c:v>
                </c:pt>
                <c:pt idx="1">
                  <c:v>8.4715488231461092E-2</c:v>
                </c:pt>
                <c:pt idx="2">
                  <c:v>9.3487968393876589E-2</c:v>
                </c:pt>
                <c:pt idx="3">
                  <c:v>8.8786558259670217E-2</c:v>
                </c:pt>
                <c:pt idx="4">
                  <c:v>9.2810673556956561E-2</c:v>
                </c:pt>
                <c:pt idx="5">
                  <c:v>0.10952720445915402</c:v>
                </c:pt>
                <c:pt idx="6">
                  <c:v>0.10672857586904978</c:v>
                </c:pt>
                <c:pt idx="7">
                  <c:v>0.11444646634604813</c:v>
                </c:pt>
                <c:pt idx="8">
                  <c:v>0.11466653362657718</c:v>
                </c:pt>
                <c:pt idx="9">
                  <c:v>0.11377739781632754</c:v>
                </c:pt>
                <c:pt idx="10">
                  <c:v>0.11695807271121365</c:v>
                </c:pt>
                <c:pt idx="11">
                  <c:v>0.12010637119499006</c:v>
                </c:pt>
                <c:pt idx="12">
                  <c:v>0.12044922193803438</c:v>
                </c:pt>
                <c:pt idx="13">
                  <c:v>0.11368616378048359</c:v>
                </c:pt>
                <c:pt idx="14">
                  <c:v>0.11470167161472156</c:v>
                </c:pt>
                <c:pt idx="15">
                  <c:v>0.11683973683906268</c:v>
                </c:pt>
                <c:pt idx="16">
                  <c:v>0.11240064151214839</c:v>
                </c:pt>
                <c:pt idx="17">
                  <c:v>0.11454488080513991</c:v>
                </c:pt>
                <c:pt idx="18">
                  <c:v>0.11308398015568911</c:v>
                </c:pt>
                <c:pt idx="19">
                  <c:v>0.11621182492354834</c:v>
                </c:pt>
                <c:pt idx="20">
                  <c:v>0.11938168726084573</c:v>
                </c:pt>
                <c:pt idx="21">
                  <c:v>0.11990781169335964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C83-43B0-97CE-05213A7E1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6CB-42BE-9316-E2DEA85BCAFC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6CB-42BE-9316-E2DEA85BCAFC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C83-43B0-97CE-05213A7E1BC4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C83-43B0-97CE-05213A7E1BC4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1352.7992818259056</c:v>
                </c:pt>
                <c:pt idx="1">
                  <c:v>701.4598663492178</c:v>
                </c:pt>
                <c:pt idx="2">
                  <c:v>448.85325138560415</c:v>
                </c:pt>
                <c:pt idx="3">
                  <c:v>406.41495081488631</c:v>
                </c:pt>
                <c:pt idx="4">
                  <c:v>776.01961296153638</c:v>
                </c:pt>
                <c:pt idx="5">
                  <c:v>798.71423739248053</c:v>
                </c:pt>
                <c:pt idx="6">
                  <c:v>1087.6942200167225</c:v>
                </c:pt>
                <c:pt idx="7">
                  <c:v>1421.1156976206748</c:v>
                </c:pt>
                <c:pt idx="8">
                  <c:v>1703.9410592263876</c:v>
                </c:pt>
                <c:pt idx="9">
                  <c:v>2180.990283455164</c:v>
                </c:pt>
                <c:pt idx="10">
                  <c:v>1918.0530332364592</c:v>
                </c:pt>
                <c:pt idx="11">
                  <c:v>1389.6121685539629</c:v>
                </c:pt>
                <c:pt idx="12">
                  <c:v>1542.0574044208865</c:v>
                </c:pt>
                <c:pt idx="13">
                  <c:v>1046.1703132122743</c:v>
                </c:pt>
                <c:pt idx="14">
                  <c:v>971.79536571569292</c:v>
                </c:pt>
                <c:pt idx="15">
                  <c:v>1318.5853290319742</c:v>
                </c:pt>
                <c:pt idx="16">
                  <c:v>1756.3359911279476</c:v>
                </c:pt>
                <c:pt idx="17">
                  <c:v>2308.8849216717567</c:v>
                </c:pt>
                <c:pt idx="18">
                  <c:v>2973.0717856294696</c:v>
                </c:pt>
                <c:pt idx="19">
                  <c:v>3025.7350303261455</c:v>
                </c:pt>
                <c:pt idx="20">
                  <c:v>2294.4252251394346</c:v>
                </c:pt>
                <c:pt idx="21">
                  <c:v>2030.2853132043097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4230.0738148821056</c:v>
                </c:pt>
                <c:pt idx="1">
                  <c:v>2868.7566395285648</c:v>
                </c:pt>
                <c:pt idx="2">
                  <c:v>2153.9284365313315</c:v>
                </c:pt>
                <c:pt idx="3">
                  <c:v>2339.0455831762542</c:v>
                </c:pt>
                <c:pt idx="4">
                  <c:v>3485.7756528792465</c:v>
                </c:pt>
                <c:pt idx="5">
                  <c:v>5577.6124013697663</c:v>
                </c:pt>
                <c:pt idx="6">
                  <c:v>6803.3434755580502</c:v>
                </c:pt>
                <c:pt idx="7">
                  <c:v>8946.2726183566629</c:v>
                </c:pt>
                <c:pt idx="8">
                  <c:v>9328.0784259236243</c:v>
                </c:pt>
                <c:pt idx="9">
                  <c:v>8943.5108794852349</c:v>
                </c:pt>
                <c:pt idx="10">
                  <c:v>7683.0605065110531</c:v>
                </c:pt>
                <c:pt idx="11">
                  <c:v>7919.4508187136407</c:v>
                </c:pt>
                <c:pt idx="12">
                  <c:v>7288.7844997589173</c:v>
                </c:pt>
                <c:pt idx="13">
                  <c:v>4918.5639977495721</c:v>
                </c:pt>
                <c:pt idx="14">
                  <c:v>4651.5361916940528</c:v>
                </c:pt>
                <c:pt idx="15">
                  <c:v>5983.476837864835</c:v>
                </c:pt>
                <c:pt idx="16">
                  <c:v>6929.4416750533028</c:v>
                </c:pt>
                <c:pt idx="17">
                  <c:v>8449.2649913176901</c:v>
                </c:pt>
                <c:pt idx="18">
                  <c:v>9653.9744459940684</c:v>
                </c:pt>
                <c:pt idx="19">
                  <c:v>10808.188947626193</c:v>
                </c:pt>
                <c:pt idx="20">
                  <c:v>10090.953556095299</c:v>
                </c:pt>
                <c:pt idx="21">
                  <c:v>9983.302030069648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38C4-4A1A-9ABB-4CB3B51F8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09EB-423E-A432-220E6FB1A836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9EB-423E-A432-220E6FB1A83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9EB-423E-A432-220E6FB1A836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9EB-423E-A432-220E6FB1A83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38C4-4A1A-9ABB-4CB3B51F8B7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8C4-4A1A-9ABB-4CB3B51F8B7E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1385.4601394001088</c:v>
                </c:pt>
                <c:pt idx="1">
                  <c:v>626.46060066947018</c:v>
                </c:pt>
                <c:pt idx="2">
                  <c:v>421.29797551139302</c:v>
                </c:pt>
                <c:pt idx="3">
                  <c:v>422.88842187803607</c:v>
                </c:pt>
                <c:pt idx="4">
                  <c:v>786.40778129779414</c:v>
                </c:pt>
                <c:pt idx="5">
                  <c:v>784.81153626719129</c:v>
                </c:pt>
                <c:pt idx="6">
                  <c:v>1129.7850998057211</c:v>
                </c:pt>
                <c:pt idx="7">
                  <c:v>1464.7734533553753</c:v>
                </c:pt>
                <c:pt idx="8">
                  <c:v>1661.0814260069883</c:v>
                </c:pt>
                <c:pt idx="9">
                  <c:v>2174.4197137901474</c:v>
                </c:pt>
                <c:pt idx="10">
                  <c:v>2002.7442327178403</c:v>
                </c:pt>
                <c:pt idx="11">
                  <c:v>1331.1738786477499</c:v>
                </c:pt>
                <c:pt idx="12">
                  <c:v>1542.1495027065962</c:v>
                </c:pt>
                <c:pt idx="13">
                  <c:v>1032.195093191209</c:v>
                </c:pt>
                <c:pt idx="14">
                  <c:v>979.52525940370492</c:v>
                </c:pt>
                <c:pt idx="15">
                  <c:v>1352.4055106291721</c:v>
                </c:pt>
                <c:pt idx="16">
                  <c:v>1775.2567692428438</c:v>
                </c:pt>
                <c:pt idx="17">
                  <c:v>2331.341807481122</c:v>
                </c:pt>
                <c:pt idx="18">
                  <c:v>2983.5618419464045</c:v>
                </c:pt>
                <c:pt idx="19">
                  <c:v>3043.3606337771453</c:v>
                </c:pt>
                <c:pt idx="20">
                  <c:v>2317.4790555625696</c:v>
                </c:pt>
                <c:pt idx="21">
                  <c:v>2009.3417612904877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4262.9460294706359</c:v>
                </c:pt>
                <c:pt idx="1">
                  <c:v>2768.0026942838608</c:v>
                </c:pt>
                <c:pt idx="2">
                  <c:v>2083.8865851980504</c:v>
                </c:pt>
                <c:pt idx="3">
                  <c:v>2389.8282933012142</c:v>
                </c:pt>
                <c:pt idx="4">
                  <c:v>3532.7951094319646</c:v>
                </c:pt>
                <c:pt idx="5">
                  <c:v>5634.3106865677028</c:v>
                </c:pt>
                <c:pt idx="6">
                  <c:v>6757.3775934790028</c:v>
                </c:pt>
                <c:pt idx="7">
                  <c:v>8997.4852291485113</c:v>
                </c:pt>
                <c:pt idx="8">
                  <c:v>9420.4943794104911</c:v>
                </c:pt>
                <c:pt idx="9">
                  <c:v>8879.4621469459198</c:v>
                </c:pt>
                <c:pt idx="10">
                  <c:v>7707.028645053244</c:v>
                </c:pt>
                <c:pt idx="11">
                  <c:v>7922.9176519316161</c:v>
                </c:pt>
                <c:pt idx="12">
                  <c:v>7241.396664668413</c:v>
                </c:pt>
                <c:pt idx="13">
                  <c:v>4892.2471811119794</c:v>
                </c:pt>
                <c:pt idx="14">
                  <c:v>4694.0496238254173</c:v>
                </c:pt>
                <c:pt idx="15">
                  <c:v>6052.9661997361227</c:v>
                </c:pt>
                <c:pt idx="16">
                  <c:v>6955.7671745664084</c:v>
                </c:pt>
                <c:pt idx="17">
                  <c:v>8487.240502925144</c:v>
                </c:pt>
                <c:pt idx="18">
                  <c:v>9724.5041769303425</c:v>
                </c:pt>
                <c:pt idx="19">
                  <c:v>10758.065996963025</c:v>
                </c:pt>
                <c:pt idx="20">
                  <c:v>10186.039312499244</c:v>
                </c:pt>
                <c:pt idx="21">
                  <c:v>10036.744435041061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CAD3-4F61-B271-E65EA2988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F66-4E3B-B659-989B07D833E6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F66-4E3B-B659-989B07D833E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66-4E3B-B659-989B07D833E6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F66-4E3B-B659-989B07D833E6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CAD3-4F61-B271-E65EA298835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AD3-4F61-B271-E65EA298835D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296.38064194928268</c:v>
                </c:pt>
                <c:pt idx="1">
                  <c:v>178.12138276257468</c:v>
                </c:pt>
                <c:pt idx="2">
                  <c:v>122.39950313009172</c:v>
                </c:pt>
                <c:pt idx="3">
                  <c:v>117.31090276021254</c:v>
                </c:pt>
                <c:pt idx="4">
                  <c:v>148.15276249684283</c:v>
                </c:pt>
                <c:pt idx="5">
                  <c:v>144.59447735261887</c:v>
                </c:pt>
                <c:pt idx="6">
                  <c:v>202.50634602533501</c:v>
                </c:pt>
                <c:pt idx="7">
                  <c:v>325.28143393341185</c:v>
                </c:pt>
                <c:pt idx="8">
                  <c:v>251.92935727460542</c:v>
                </c:pt>
                <c:pt idx="9">
                  <c:v>281.89078590519148</c:v>
                </c:pt>
                <c:pt idx="10">
                  <c:v>245.82447515777957</c:v>
                </c:pt>
                <c:pt idx="11">
                  <c:v>194.96324696856365</c:v>
                </c:pt>
                <c:pt idx="12">
                  <c:v>216.45739308114133</c:v>
                </c:pt>
                <c:pt idx="13">
                  <c:v>152.549721907422</c:v>
                </c:pt>
                <c:pt idx="14">
                  <c:v>149.44533910091889</c:v>
                </c:pt>
                <c:pt idx="15">
                  <c:v>204.89551745159702</c:v>
                </c:pt>
                <c:pt idx="16">
                  <c:v>250.2703830431935</c:v>
                </c:pt>
                <c:pt idx="17">
                  <c:v>299.89457219399628</c:v>
                </c:pt>
                <c:pt idx="18">
                  <c:v>333.52795915995364</c:v>
                </c:pt>
                <c:pt idx="19">
                  <c:v>339.95288848910138</c:v>
                </c:pt>
                <c:pt idx="20">
                  <c:v>368.23836155816286</c:v>
                </c:pt>
                <c:pt idx="21">
                  <c:v>299.55754365156162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1007.492203727832</c:v>
                </c:pt>
                <c:pt idx="1">
                  <c:v>780.96338866635574</c:v>
                </c:pt>
                <c:pt idx="2">
                  <c:v>585.10023145407433</c:v>
                </c:pt>
                <c:pt idx="3">
                  <c:v>646.53491676537192</c:v>
                </c:pt>
                <c:pt idx="4">
                  <c:v>801.7448650213978</c:v>
                </c:pt>
                <c:pt idx="5">
                  <c:v>923.36710313999913</c:v>
                </c:pt>
                <c:pt idx="6">
                  <c:v>845.60256435889892</c:v>
                </c:pt>
                <c:pt idx="7">
                  <c:v>906.64951947401187</c:v>
                </c:pt>
                <c:pt idx="8">
                  <c:v>1061.1468690146662</c:v>
                </c:pt>
                <c:pt idx="9">
                  <c:v>963.48306539050191</c:v>
                </c:pt>
                <c:pt idx="10">
                  <c:v>934.50190389401814</c:v>
                </c:pt>
                <c:pt idx="11">
                  <c:v>950.40385221243764</c:v>
                </c:pt>
                <c:pt idx="12">
                  <c:v>876.23470540280971</c:v>
                </c:pt>
                <c:pt idx="13">
                  <c:v>747.74547726492597</c:v>
                </c:pt>
                <c:pt idx="14">
                  <c:v>786.06770685751894</c:v>
                </c:pt>
                <c:pt idx="15">
                  <c:v>878.4594163369627</c:v>
                </c:pt>
                <c:pt idx="16">
                  <c:v>954.22427667503939</c:v>
                </c:pt>
                <c:pt idx="17">
                  <c:v>973.51746619080029</c:v>
                </c:pt>
                <c:pt idx="18">
                  <c:v>1142.2328994515776</c:v>
                </c:pt>
                <c:pt idx="19">
                  <c:v>1115.0528189375254</c:v>
                </c:pt>
                <c:pt idx="20">
                  <c:v>1143.0180881048891</c:v>
                </c:pt>
                <c:pt idx="21">
                  <c:v>1193.1058982462155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709-4165-80CE-B4FF0FEE9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9002-4BB1-8469-2C72405A4E90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002-4BB1-8469-2C72405A4E90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002-4BB1-8469-2C72405A4E90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002-4BB1-8469-2C72405A4E9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709-4165-80CE-B4FF0FEE9982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709-4165-80CE-B4FF0FEE9982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Delhi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A5A5A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0.38805970149253732</c:v>
                </c:pt>
                <c:pt idx="1">
                  <c:v>0.40298507462686567</c:v>
                </c:pt>
                <c:pt idx="2">
                  <c:v>0.35820895522388058</c:v>
                </c:pt>
                <c:pt idx="3">
                  <c:v>0.37313432835820898</c:v>
                </c:pt>
                <c:pt idx="4">
                  <c:v>0.35820895522388058</c:v>
                </c:pt>
                <c:pt idx="5">
                  <c:v>0.40298507462686567</c:v>
                </c:pt>
                <c:pt idx="6">
                  <c:v>0.41791044776119401</c:v>
                </c:pt>
                <c:pt idx="7">
                  <c:v>0.4925373134328358</c:v>
                </c:pt>
                <c:pt idx="8">
                  <c:v>0.46268656716417911</c:v>
                </c:pt>
                <c:pt idx="9">
                  <c:v>0.44776119402985076</c:v>
                </c:pt>
                <c:pt idx="10">
                  <c:v>0.46268656716417911</c:v>
                </c:pt>
                <c:pt idx="11">
                  <c:v>0.43283582089552236</c:v>
                </c:pt>
                <c:pt idx="12">
                  <c:v>0.44776119402985076</c:v>
                </c:pt>
                <c:pt idx="13">
                  <c:v>0.43283582089552236</c:v>
                </c:pt>
                <c:pt idx="14">
                  <c:v>0.37313432835820898</c:v>
                </c:pt>
                <c:pt idx="15">
                  <c:v>0.37313432835820898</c:v>
                </c:pt>
                <c:pt idx="16">
                  <c:v>0.37313432835820898</c:v>
                </c:pt>
                <c:pt idx="17">
                  <c:v>0.38805970149253732</c:v>
                </c:pt>
                <c:pt idx="18">
                  <c:v>0.38805970149253732</c:v>
                </c:pt>
                <c:pt idx="19">
                  <c:v>0.38805970149253732</c:v>
                </c:pt>
                <c:pt idx="20">
                  <c:v>0.40298507462686567</c:v>
                </c:pt>
                <c:pt idx="21">
                  <c:v>0.40298507462686567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7CB45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0.80597014925373134</c:v>
                </c:pt>
                <c:pt idx="1">
                  <c:v>0.82089552238805974</c:v>
                </c:pt>
                <c:pt idx="2">
                  <c:v>0.79104477611940294</c:v>
                </c:pt>
                <c:pt idx="3">
                  <c:v>0.74626865671641796</c:v>
                </c:pt>
                <c:pt idx="4">
                  <c:v>0.73134328358208955</c:v>
                </c:pt>
                <c:pt idx="5">
                  <c:v>0.80597014925373134</c:v>
                </c:pt>
                <c:pt idx="6">
                  <c:v>0.82089552238805974</c:v>
                </c:pt>
                <c:pt idx="7">
                  <c:v>0.86567164179104472</c:v>
                </c:pt>
                <c:pt idx="8">
                  <c:v>0.86567164179104472</c:v>
                </c:pt>
                <c:pt idx="9">
                  <c:v>0.86567164179104472</c:v>
                </c:pt>
                <c:pt idx="10">
                  <c:v>0.85074626865671643</c:v>
                </c:pt>
                <c:pt idx="11">
                  <c:v>0.86567164179104472</c:v>
                </c:pt>
                <c:pt idx="12">
                  <c:v>0.86567164179104472</c:v>
                </c:pt>
                <c:pt idx="13">
                  <c:v>0.86567164179104472</c:v>
                </c:pt>
                <c:pt idx="14">
                  <c:v>0.80597014925373134</c:v>
                </c:pt>
                <c:pt idx="15">
                  <c:v>0.86567164179104472</c:v>
                </c:pt>
                <c:pt idx="16">
                  <c:v>0.86567164179104472</c:v>
                </c:pt>
                <c:pt idx="17">
                  <c:v>0.86567164179104472</c:v>
                </c:pt>
                <c:pt idx="18">
                  <c:v>0.86567164179104472</c:v>
                </c:pt>
                <c:pt idx="19">
                  <c:v>0.88059701492537312</c:v>
                </c:pt>
                <c:pt idx="20">
                  <c:v>0.86567164179104472</c:v>
                </c:pt>
                <c:pt idx="21">
                  <c:v>0.86567164179104472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143-4041-ADDC-BC480E5CCDB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672B-4A09-888F-5FE40D0B5BA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72B-4A09-888F-5FE40D0B5BA3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72B-4A09-888F-5FE40D0B5BA3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72B-4A09-888F-5FE40D0B5BA3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143-4041-ADDC-BC480E5CCDBC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143-4041-ADDC-BC480E5CCDBC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Delhi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MIRINDA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6.6821513737441851</c:v>
                </c:pt>
                <c:pt idx="1">
                  <c:v>7.7448510383541826</c:v>
                </c:pt>
                <c:pt idx="2">
                  <c:v>8.3171611967686641</c:v>
                </c:pt>
                <c:pt idx="3">
                  <c:v>8.8037670046645982</c:v>
                </c:pt>
                <c:pt idx="4">
                  <c:v>5.8228673356709022</c:v>
                </c:pt>
                <c:pt idx="5">
                  <c:v>5.5215386840384832</c:v>
                </c:pt>
                <c:pt idx="6">
                  <c:v>5.6784741888926842</c:v>
                </c:pt>
                <c:pt idx="7">
                  <c:v>6.9811935450291562</c:v>
                </c:pt>
                <c:pt idx="8">
                  <c:v>4.5094549223222753</c:v>
                </c:pt>
                <c:pt idx="9">
                  <c:v>3.9420941190474985</c:v>
                </c:pt>
                <c:pt idx="10">
                  <c:v>3.9089881053293891</c:v>
                </c:pt>
                <c:pt idx="11">
                  <c:v>4.279164479920337</c:v>
                </c:pt>
                <c:pt idx="12">
                  <c:v>4.2812611709835444</c:v>
                </c:pt>
                <c:pt idx="13">
                  <c:v>4.4474274020355384</c:v>
                </c:pt>
                <c:pt idx="14">
                  <c:v>4.6903731005355844</c:v>
                </c:pt>
                <c:pt idx="15">
                  <c:v>4.7394075640607793</c:v>
                </c:pt>
                <c:pt idx="16">
                  <c:v>4.346119832068811</c:v>
                </c:pt>
                <c:pt idx="17">
                  <c:v>3.961559264415015</c:v>
                </c:pt>
                <c:pt idx="18">
                  <c:v>3.4215799307465429</c:v>
                </c:pt>
                <c:pt idx="19">
                  <c:v>3.4267915052032696</c:v>
                </c:pt>
                <c:pt idx="20">
                  <c:v>4.8950255185768485</c:v>
                </c:pt>
                <c:pt idx="21">
                  <c:v>4.5001089363902675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FANTA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7.2642969268268649</c:v>
                </c:pt>
                <c:pt idx="1">
                  <c:v>8.3030338043028298</c:v>
                </c:pt>
                <c:pt idx="2">
                  <c:v>8.2851206923511374</c:v>
                </c:pt>
                <c:pt idx="3">
                  <c:v>8.4304962259719805</c:v>
                </c:pt>
                <c:pt idx="4">
                  <c:v>7.0151440649814365</c:v>
                </c:pt>
                <c:pt idx="5">
                  <c:v>5.0492387457496495</c:v>
                </c:pt>
                <c:pt idx="6">
                  <c:v>3.7909122633016685</c:v>
                </c:pt>
                <c:pt idx="7">
                  <c:v>3.0909867744491879</c:v>
                </c:pt>
                <c:pt idx="8">
                  <c:v>3.4696298666402643</c:v>
                </c:pt>
                <c:pt idx="9">
                  <c:v>3.2857603563514313</c:v>
                </c:pt>
                <c:pt idx="10">
                  <c:v>3.7097596777499149</c:v>
                </c:pt>
                <c:pt idx="11">
                  <c:v>3.6602686418586488</c:v>
                </c:pt>
                <c:pt idx="12">
                  <c:v>3.666613893670426</c:v>
                </c:pt>
                <c:pt idx="13">
                  <c:v>4.6367673709267523</c:v>
                </c:pt>
                <c:pt idx="14">
                  <c:v>5.1542252002607345</c:v>
                </c:pt>
                <c:pt idx="15">
                  <c:v>4.4778333608187353</c:v>
                </c:pt>
                <c:pt idx="16">
                  <c:v>4.2000267558879241</c:v>
                </c:pt>
                <c:pt idx="17">
                  <c:v>3.5141852870433881</c:v>
                </c:pt>
                <c:pt idx="18">
                  <c:v>3.608679889113362</c:v>
                </c:pt>
                <c:pt idx="19">
                  <c:v>3.1466058876648311</c:v>
                </c:pt>
                <c:pt idx="20">
                  <c:v>3.4547826915862849</c:v>
                </c:pt>
                <c:pt idx="21">
                  <c:v>3.6450594990418925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AE66-49E3-A1A1-15A4ADA52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COKE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AE66-49E3-A1A1-15A4ADA52B1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MANIA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E66-49E3-A1A1-15A4ADA52B1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MOUNTAIN DEW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E66-49E3-A1A1-15A4ADA52B1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THUMS UP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E66-49E3-A1A1-15A4ADA52B1A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LIMCA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EC88-401A-9AB6-B0010FF8D327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SPRITE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EC88-401A-9AB6-B0010FF8D327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78851578353166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Delhi – STILLS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0.71356555318419423</c:v>
                </c:pt>
                <c:pt idx="1">
                  <c:v>0.7052019025084002</c:v>
                </c:pt>
                <c:pt idx="2">
                  <c:v>0.70366863657350232</c:v>
                </c:pt>
                <c:pt idx="3">
                  <c:v>0.71818081888633756</c:v>
                </c:pt>
                <c:pt idx="4">
                  <c:v>0.70933221223586462</c:v>
                </c:pt>
                <c:pt idx="5">
                  <c:v>0.69863887233391619</c:v>
                </c:pt>
                <c:pt idx="6">
                  <c:v>0.69483039404355851</c:v>
                </c:pt>
                <c:pt idx="7">
                  <c:v>0.67442240780248031</c:v>
                </c:pt>
                <c:pt idx="8">
                  <c:v>0.65404814951437429</c:v>
                </c:pt>
                <c:pt idx="9">
                  <c:v>0.65084835170372835</c:v>
                </c:pt>
                <c:pt idx="10">
                  <c:v>0.62889805046848668</c:v>
                </c:pt>
                <c:pt idx="11">
                  <c:v>0.63936255265731201</c:v>
                </c:pt>
                <c:pt idx="12">
                  <c:v>0.648448679445219</c:v>
                </c:pt>
                <c:pt idx="13">
                  <c:v>0.66313924936511615</c:v>
                </c:pt>
                <c:pt idx="14">
                  <c:v>0.63551359542950858</c:v>
                </c:pt>
                <c:pt idx="15">
                  <c:v>0.65343630234956418</c:v>
                </c:pt>
                <c:pt idx="16">
                  <c:v>0.65186529465868148</c:v>
                </c:pt>
                <c:pt idx="17">
                  <c:v>0.64478289199541039</c:v>
                </c:pt>
                <c:pt idx="18">
                  <c:v>0.64708581248145791</c:v>
                </c:pt>
                <c:pt idx="19">
                  <c:v>0.66216830394358139</c:v>
                </c:pt>
                <c:pt idx="20">
                  <c:v>0.67369304240055838</c:v>
                </c:pt>
                <c:pt idx="21">
                  <c:v>0.68150789008538626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1.3789902287145521E-2</c:v>
                </c:pt>
                <c:pt idx="1">
                  <c:v>1.6725090234388347E-2</c:v>
                </c:pt>
                <c:pt idx="2">
                  <c:v>1.8672148769392844E-2</c:v>
                </c:pt>
                <c:pt idx="3">
                  <c:v>1.6376374305761242E-2</c:v>
                </c:pt>
                <c:pt idx="4">
                  <c:v>1.829390490605132E-2</c:v>
                </c:pt>
                <c:pt idx="5">
                  <c:v>1.8779684384371827E-2</c:v>
                </c:pt>
                <c:pt idx="6">
                  <c:v>1.8579353298147389E-2</c:v>
                </c:pt>
                <c:pt idx="7">
                  <c:v>1.5098366914607891E-2</c:v>
                </c:pt>
                <c:pt idx="8">
                  <c:v>1.9068754415990204E-2</c:v>
                </c:pt>
                <c:pt idx="9">
                  <c:v>2.1764764989814223E-2</c:v>
                </c:pt>
                <c:pt idx="10">
                  <c:v>2.2253065011766542E-2</c:v>
                </c:pt>
                <c:pt idx="11">
                  <c:v>2.0839371882598046E-2</c:v>
                </c:pt>
                <c:pt idx="12">
                  <c:v>1.8179595708789079E-2</c:v>
                </c:pt>
                <c:pt idx="13">
                  <c:v>1.5478509927451129E-2</c:v>
                </c:pt>
                <c:pt idx="14">
                  <c:v>2.3028717284022161E-2</c:v>
                </c:pt>
                <c:pt idx="15">
                  <c:v>2.3269018221044404E-2</c:v>
                </c:pt>
                <c:pt idx="16">
                  <c:v>2.4566525701724278E-2</c:v>
                </c:pt>
                <c:pt idx="17">
                  <c:v>2.392568105867909E-2</c:v>
                </c:pt>
                <c:pt idx="18">
                  <c:v>2.0251626873095455E-2</c:v>
                </c:pt>
                <c:pt idx="19">
                  <c:v>1.5353834589776573E-2</c:v>
                </c:pt>
                <c:pt idx="20">
                  <c:v>1.3558615781948761E-2</c:v>
                </c:pt>
                <c:pt idx="21">
                  <c:v>1.2426997494969788E-2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F51-404D-B500-554DD7EB30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0.27264454452866033</c:v>
                </c:pt>
                <c:pt idx="1">
                  <c:v>0.27807300725721146</c:v>
                </c:pt>
                <c:pt idx="2">
                  <c:v>0.27765921465710491</c:v>
                </c:pt>
                <c:pt idx="3">
                  <c:v>0.26544280680790128</c:v>
                </c:pt>
                <c:pt idx="4">
                  <c:v>0.27237388285808406</c:v>
                </c:pt>
                <c:pt idx="5">
                  <c:v>0.28258144328171203</c:v>
                </c:pt>
                <c:pt idx="6">
                  <c:v>0.28659025265829402</c:v>
                </c:pt>
                <c:pt idx="7">
                  <c:v>0.31047922528291177</c:v>
                </c:pt>
                <c:pt idx="8">
                  <c:v>0.3268830960696355</c:v>
                </c:pt>
                <c:pt idx="9">
                  <c:v>0.32738688330645738</c:v>
                </c:pt>
                <c:pt idx="10">
                  <c:v>0.34884888451974666</c:v>
                </c:pt>
                <c:pt idx="11">
                  <c:v>0.33979807546009</c:v>
                </c:pt>
                <c:pt idx="12">
                  <c:v>0.33337172484599203</c:v>
                </c:pt>
                <c:pt idx="13">
                  <c:v>0.3213822407074326</c:v>
                </c:pt>
                <c:pt idx="14">
                  <c:v>0.3414576872864693</c:v>
                </c:pt>
                <c:pt idx="15">
                  <c:v>0.32329467942939133</c:v>
                </c:pt>
                <c:pt idx="16">
                  <c:v>0.32356817963959428</c:v>
                </c:pt>
                <c:pt idx="17">
                  <c:v>0.33129142694591052</c:v>
                </c:pt>
                <c:pt idx="18">
                  <c:v>0.33266256064544664</c:v>
                </c:pt>
                <c:pt idx="19">
                  <c:v>0.32247786146664198</c:v>
                </c:pt>
                <c:pt idx="20">
                  <c:v>0.31274834181749284</c:v>
                </c:pt>
                <c:pt idx="21">
                  <c:v>0.30606511241964396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F51-404D-B500-554DD7EB3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Column20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CB-42BE-9316-E2DEA85BCAFC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Delhi –</a:t>
            </a:r>
            <a:r>
              <a:rPr lang="en-IN" sz="1100" b="1" baseline="0" dirty="0"/>
              <a:t> </a:t>
            </a:r>
            <a:r>
              <a:rPr lang="en-IN" sz="1100" b="1" dirty="0"/>
              <a:t>STILLS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0.91599651066873244</c:v>
                </c:pt>
                <c:pt idx="1">
                  <c:v>0.91186016440981177</c:v>
                </c:pt>
                <c:pt idx="2">
                  <c:v>0.88481858385025824</c:v>
                </c:pt>
                <c:pt idx="3">
                  <c:v>0.90606194741871204</c:v>
                </c:pt>
                <c:pt idx="4">
                  <c:v>0.90427418819131877</c:v>
                </c:pt>
                <c:pt idx="5">
                  <c:v>0.89626321769570072</c:v>
                </c:pt>
                <c:pt idx="6">
                  <c:v>0.89066569569696186</c:v>
                </c:pt>
                <c:pt idx="7">
                  <c:v>0.90390023739299441</c:v>
                </c:pt>
                <c:pt idx="8">
                  <c:v>0.86201620386566957</c:v>
                </c:pt>
                <c:pt idx="9">
                  <c:v>0.85329455054034775</c:v>
                </c:pt>
                <c:pt idx="10">
                  <c:v>0.87321406718530115</c:v>
                </c:pt>
                <c:pt idx="11">
                  <c:v>0.88545414802792466</c:v>
                </c:pt>
                <c:pt idx="12">
                  <c:v>0.88677559945738438</c:v>
                </c:pt>
                <c:pt idx="13">
                  <c:v>0.92516478760341503</c:v>
                </c:pt>
                <c:pt idx="14">
                  <c:v>0.89918519583610812</c:v>
                </c:pt>
                <c:pt idx="15">
                  <c:v>0.89971230308452022</c:v>
                </c:pt>
                <c:pt idx="16">
                  <c:v>0.892819591674757</c:v>
                </c:pt>
                <c:pt idx="17">
                  <c:v>0.8834942724904874</c:v>
                </c:pt>
                <c:pt idx="18">
                  <c:v>0.90647526501907727</c:v>
                </c:pt>
                <c:pt idx="19">
                  <c:v>0.92242479096159213</c:v>
                </c:pt>
                <c:pt idx="20">
                  <c:v>0.91020093835379678</c:v>
                </c:pt>
                <c:pt idx="21">
                  <c:v>0.92114003116696996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8.4003489331267486E-2</c:v>
                </c:pt>
                <c:pt idx="1">
                  <c:v>8.8139835590188301E-2</c:v>
                </c:pt>
                <c:pt idx="2">
                  <c:v>0.11518141614974173</c:v>
                </c:pt>
                <c:pt idx="3">
                  <c:v>9.3938052581288053E-2</c:v>
                </c:pt>
                <c:pt idx="4">
                  <c:v>9.5725811808681241E-2</c:v>
                </c:pt>
                <c:pt idx="5">
                  <c:v>0.10373678230429935</c:v>
                </c:pt>
                <c:pt idx="6">
                  <c:v>0.10933430430303814</c:v>
                </c:pt>
                <c:pt idx="7">
                  <c:v>9.6099762607005562E-2</c:v>
                </c:pt>
                <c:pt idx="8">
                  <c:v>0.12558462818216598</c:v>
                </c:pt>
                <c:pt idx="9">
                  <c:v>0.14670544945965228</c:v>
                </c:pt>
                <c:pt idx="10">
                  <c:v>0.12678593281469883</c:v>
                </c:pt>
                <c:pt idx="11">
                  <c:v>0.10077934998663493</c:v>
                </c:pt>
                <c:pt idx="12">
                  <c:v>9.1413467860185449E-2</c:v>
                </c:pt>
                <c:pt idx="13">
                  <c:v>7.4835212396584902E-2</c:v>
                </c:pt>
                <c:pt idx="14">
                  <c:v>0.10081480416389182</c:v>
                </c:pt>
                <c:pt idx="15">
                  <c:v>0.10028769691547976</c:v>
                </c:pt>
                <c:pt idx="16">
                  <c:v>0.10718040832524296</c:v>
                </c:pt>
                <c:pt idx="17">
                  <c:v>0.11650572750951267</c:v>
                </c:pt>
                <c:pt idx="18">
                  <c:v>9.3524734980922772E-2</c:v>
                </c:pt>
                <c:pt idx="19">
                  <c:v>7.218065478429786E-2</c:v>
                </c:pt>
                <c:pt idx="20">
                  <c:v>8.0893692640577566E-2</c:v>
                </c:pt>
                <c:pt idx="21">
                  <c:v>6.9152358376380813E-2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7F-4E6B-A410-BC25CAC6E9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1.2399167952164482E-2</c:v>
                </c:pt>
                <c:pt idx="9">
                  <c:v>0</c:v>
                </c:pt>
                <c:pt idx="10">
                  <c:v>0</c:v>
                </c:pt>
                <c:pt idx="11">
                  <c:v>1.3766501985440391E-2</c:v>
                </c:pt>
                <c:pt idx="12">
                  <c:v>2.1810932682430211E-2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5.3945542541100362E-3</c:v>
                </c:pt>
                <c:pt idx="20">
                  <c:v>8.9053690056256976E-3</c:v>
                </c:pt>
                <c:pt idx="21">
                  <c:v>9.7076104566491284E-3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A7F-4E6B-A410-BC25CAC6E991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A7F-4E6B-A410-BC25CAC6E9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A7F-4E6B-A410-BC25CAC6E99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Stills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</a:t>
            </a:r>
            <a:r>
              <a:rPr lang="en-IN" sz="14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Case</a:t>
            </a:r>
            <a:r>
              <a:rPr lang="en-IN" sz="1400" b="1" baseline="0" dirty="0" err="1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3135.4715394431805</c:v>
                </c:pt>
                <c:pt idx="1">
                  <c:v>2501.3017138015744</c:v>
                </c:pt>
                <c:pt idx="2">
                  <c:v>1356.9839463294786</c:v>
                </c:pt>
                <c:pt idx="3">
                  <c:v>1584.5635003108512</c:v>
                </c:pt>
                <c:pt idx="4">
                  <c:v>2469.3280863076752</c:v>
                </c:pt>
                <c:pt idx="5">
                  <c:v>3061.8279056714568</c:v>
                </c:pt>
                <c:pt idx="6">
                  <c:v>3661.8479814704215</c:v>
                </c:pt>
                <c:pt idx="7">
                  <c:v>4096.4192971434986</c:v>
                </c:pt>
                <c:pt idx="8">
                  <c:v>4168.9052460673611</c:v>
                </c:pt>
                <c:pt idx="9">
                  <c:v>3964.2909535238023</c:v>
                </c:pt>
                <c:pt idx="10">
                  <c:v>3121.4731442146081</c:v>
                </c:pt>
                <c:pt idx="11">
                  <c:v>3076.8794448592071</c:v>
                </c:pt>
                <c:pt idx="12">
                  <c:v>2797.8650224270564</c:v>
                </c:pt>
                <c:pt idx="13">
                  <c:v>2033.0178375152561</c:v>
                </c:pt>
                <c:pt idx="14">
                  <c:v>2265.4556232702853</c:v>
                </c:pt>
                <c:pt idx="15">
                  <c:v>2741.4853979783161</c:v>
                </c:pt>
                <c:pt idx="16">
                  <c:v>3154.9143283526278</c:v>
                </c:pt>
                <c:pt idx="17">
                  <c:v>3667.0141137193373</c:v>
                </c:pt>
                <c:pt idx="18">
                  <c:v>4146.5161862309233</c:v>
                </c:pt>
                <c:pt idx="19">
                  <c:v>4865.8094722690112</c:v>
                </c:pt>
                <c:pt idx="20">
                  <c:v>3527.4349783724715</c:v>
                </c:pt>
                <c:pt idx="21">
                  <c:v>3792.8387042607574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134.44793189885226</c:v>
                </c:pt>
                <c:pt idx="1">
                  <c:v>102.40019143529433</c:v>
                </c:pt>
                <c:pt idx="2">
                  <c:v>79.159319403757138</c:v>
                </c:pt>
                <c:pt idx="3">
                  <c:v>106.46615481242515</c:v>
                </c:pt>
                <c:pt idx="4">
                  <c:v>151.3771693367261</c:v>
                </c:pt>
                <c:pt idx="5">
                  <c:v>199.63189574207675</c:v>
                </c:pt>
                <c:pt idx="6">
                  <c:v>223.10584051455029</c:v>
                </c:pt>
                <c:pt idx="7">
                  <c:v>246.49156063519087</c:v>
                </c:pt>
                <c:pt idx="8">
                  <c:v>304.78297626895613</c:v>
                </c:pt>
                <c:pt idx="9">
                  <c:v>264.95824169971633</c:v>
                </c:pt>
                <c:pt idx="10">
                  <c:v>525.32444372892485</c:v>
                </c:pt>
                <c:pt idx="11">
                  <c:v>636.90684200369503</c:v>
                </c:pt>
                <c:pt idx="12">
                  <c:v>576.95671820725181</c:v>
                </c:pt>
                <c:pt idx="13">
                  <c:v>499.25819074042937</c:v>
                </c:pt>
                <c:pt idx="14">
                  <c:v>503.85086396569682</c:v>
                </c:pt>
                <c:pt idx="15">
                  <c:v>603.85907807012211</c:v>
                </c:pt>
                <c:pt idx="16">
                  <c:v>792.32504647540509</c:v>
                </c:pt>
                <c:pt idx="17">
                  <c:v>967.15064699124309</c:v>
                </c:pt>
                <c:pt idx="18">
                  <c:v>1254.2239201719754</c:v>
                </c:pt>
                <c:pt idx="19">
                  <c:v>1239.0642450511841</c:v>
                </c:pt>
                <c:pt idx="20">
                  <c:v>772.8190986727767</c:v>
                </c:pt>
                <c:pt idx="21">
                  <c:v>837.18048939043774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5860.0245587003683</c:v>
                </c:pt>
                <c:pt idx="1">
                  <c:v>3791.2361704968157</c:v>
                </c:pt>
                <c:pt idx="2">
                  <c:v>2508.633672821632</c:v>
                </c:pt>
                <c:pt idx="3">
                  <c:v>3186.8406709723231</c:v>
                </c:pt>
                <c:pt idx="4">
                  <c:v>4418.2752025635245</c:v>
                </c:pt>
                <c:pt idx="5">
                  <c:v>5933.0228546734934</c:v>
                </c:pt>
                <c:pt idx="6">
                  <c:v>7038.2505477198065</c:v>
                </c:pt>
                <c:pt idx="7">
                  <c:v>9601.5068408674615</c:v>
                </c:pt>
                <c:pt idx="8">
                  <c:v>10568.65229822656</c:v>
                </c:pt>
                <c:pt idx="9">
                  <c:v>9953.6750705920513</c:v>
                </c:pt>
                <c:pt idx="10">
                  <c:v>7969.4689278281767</c:v>
                </c:pt>
                <c:pt idx="11">
                  <c:v>8231.1129918760962</c:v>
                </c:pt>
                <c:pt idx="12">
                  <c:v>7896.0842181425696</c:v>
                </c:pt>
                <c:pt idx="13">
                  <c:v>5570.1812143308689</c:v>
                </c:pt>
                <c:pt idx="14">
                  <c:v>4804.7123797253107</c:v>
                </c:pt>
                <c:pt idx="15">
                  <c:v>6024.4930897168479</c:v>
                </c:pt>
                <c:pt idx="16">
                  <c:v>7741.0062718467843</c:v>
                </c:pt>
                <c:pt idx="17">
                  <c:v>9338.8377897628106</c:v>
                </c:pt>
                <c:pt idx="18">
                  <c:v>10647.769724210953</c:v>
                </c:pt>
                <c:pt idx="19">
                  <c:v>12198.091318065675</c:v>
                </c:pt>
                <c:pt idx="20">
                  <c:v>10407.760408303835</c:v>
                </c:pt>
                <c:pt idx="21">
                  <c:v>10458.313191207357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STILLS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19100.247741249907</c:v>
                </c:pt>
                <c:pt idx="1">
                  <c:v>13181.652160096079</c:v>
                </c:pt>
                <c:pt idx="2">
                  <c:v>8714.8408939583751</c:v>
                </c:pt>
                <c:pt idx="3">
                  <c:v>10802.751672096219</c:v>
                </c:pt>
                <c:pt idx="4">
                  <c:v>15294.124902930693</c:v>
                </c:pt>
                <c:pt idx="5">
                  <c:v>19891.224489163546</c:v>
                </c:pt>
                <c:pt idx="6">
                  <c:v>24377.494012349427</c:v>
                </c:pt>
                <c:pt idx="7">
                  <c:v>29661.005006270203</c:v>
                </c:pt>
                <c:pt idx="8">
                  <c:v>31030.755915989761</c:v>
                </c:pt>
                <c:pt idx="9">
                  <c:v>29734.572703301561</c:v>
                </c:pt>
                <c:pt idx="10">
                  <c:v>24436.905187048022</c:v>
                </c:pt>
                <c:pt idx="11">
                  <c:v>24220.530898711131</c:v>
                </c:pt>
                <c:pt idx="12">
                  <c:v>23327.318584173594</c:v>
                </c:pt>
                <c:pt idx="13">
                  <c:v>17219.454249014274</c:v>
                </c:pt>
                <c:pt idx="14">
                  <c:v>16448.931333432509</c:v>
                </c:pt>
                <c:pt idx="15">
                  <c:v>18867.668066017337</c:v>
                </c:pt>
                <c:pt idx="16">
                  <c:v>22379.670677188817</c:v>
                </c:pt>
                <c:pt idx="17">
                  <c:v>26683.428802565737</c:v>
                </c:pt>
                <c:pt idx="18">
                  <c:v>30078.55292230325</c:v>
                </c:pt>
                <c:pt idx="19">
                  <c:v>33347.349701552375</c:v>
                </c:pt>
                <c:pt idx="20">
                  <c:v>28793.818613547068</c:v>
                </c:pt>
                <c:pt idx="21">
                  <c:v>30301.306358510181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4429.6426786542006</c:v>
                </c:pt>
                <c:pt idx="1">
                  <c:v>3392.6210068163705</c:v>
                </c:pt>
                <c:pt idx="2">
                  <c:v>2273.2659798995255</c:v>
                </c:pt>
                <c:pt idx="3">
                  <c:v>2798.9365937991111</c:v>
                </c:pt>
                <c:pt idx="4">
                  <c:v>3990.7457903776472</c:v>
                </c:pt>
                <c:pt idx="5">
                  <c:v>4816.3278908488255</c:v>
                </c:pt>
                <c:pt idx="6">
                  <c:v>5807.4719352623033</c:v>
                </c:pt>
                <c:pt idx="7">
                  <c:v>6739.7404042116495</c:v>
                </c:pt>
                <c:pt idx="8">
                  <c:v>6738.5793935046167</c:v>
                </c:pt>
                <c:pt idx="9">
                  <c:v>6359.0524263669986</c:v>
                </c:pt>
                <c:pt idx="10">
                  <c:v>5031.5091984200453</c:v>
                </c:pt>
                <c:pt idx="11">
                  <c:v>5284.8811277853047</c:v>
                </c:pt>
                <c:pt idx="12">
                  <c:v>5153.2401139929243</c:v>
                </c:pt>
                <c:pt idx="13">
                  <c:v>3695.1187052636565</c:v>
                </c:pt>
                <c:pt idx="14">
                  <c:v>3474.0105942980417</c:v>
                </c:pt>
                <c:pt idx="15">
                  <c:v>3474.1582927769309</c:v>
                </c:pt>
                <c:pt idx="16">
                  <c:v>3898.4795424064978</c:v>
                </c:pt>
                <c:pt idx="17">
                  <c:v>4523.2873139164922</c:v>
                </c:pt>
                <c:pt idx="18">
                  <c:v>4919.8170374793117</c:v>
                </c:pt>
                <c:pt idx="19">
                  <c:v>5168.6589155313941</c:v>
                </c:pt>
                <c:pt idx="20">
                  <c:v>4825.3145956127855</c:v>
                </c:pt>
                <c:pt idx="21">
                  <c:v>5337.3518349150654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9B-447A-8C7A-39756939A40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2222.2741086541751</c:v>
                </c:pt>
                <c:pt idx="1">
                  <c:v>1301.6313284979528</c:v>
                </c:pt>
                <c:pt idx="2">
                  <c:v>926.2934750719694</c:v>
                </c:pt>
                <c:pt idx="3">
                  <c:v>1175.6426438448311</c:v>
                </c:pt>
                <c:pt idx="4">
                  <c:v>1705.1021830335869</c:v>
                </c:pt>
                <c:pt idx="5">
                  <c:v>2512.3376633156513</c:v>
                </c:pt>
                <c:pt idx="6">
                  <c:v>3390.675307524526</c:v>
                </c:pt>
                <c:pt idx="7">
                  <c:v>3836.6842526818814</c:v>
                </c:pt>
                <c:pt idx="8">
                  <c:v>4013.278564152723</c:v>
                </c:pt>
                <c:pt idx="9">
                  <c:v>4188.5747476906099</c:v>
                </c:pt>
                <c:pt idx="10">
                  <c:v>2856.69713658607</c:v>
                </c:pt>
                <c:pt idx="11">
                  <c:v>2665.4889398651317</c:v>
                </c:pt>
                <c:pt idx="12">
                  <c:v>2570.8241206643315</c:v>
                </c:pt>
                <c:pt idx="13">
                  <c:v>2000.770545298062</c:v>
                </c:pt>
                <c:pt idx="14">
                  <c:v>2030.6983423033764</c:v>
                </c:pt>
                <c:pt idx="15">
                  <c:v>2294.1934058747315</c:v>
                </c:pt>
                <c:pt idx="16">
                  <c:v>2583.9815988769883</c:v>
                </c:pt>
                <c:pt idx="17">
                  <c:v>2757.717474527461</c:v>
                </c:pt>
                <c:pt idx="18">
                  <c:v>2992.0017422161136</c:v>
                </c:pt>
                <c:pt idx="19">
                  <c:v>2975.8145343492242</c:v>
                </c:pt>
                <c:pt idx="20">
                  <c:v>2628.365404122349</c:v>
                </c:pt>
                <c:pt idx="21">
                  <c:v>2912.4037875892836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9B-447A-8C7A-39756939A40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SAARANG INTERNATIONAL FOOD AND BEVERAGES PVT LTD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1603.3873680048819</c:v>
                </c:pt>
                <c:pt idx="1">
                  <c:v>877.12941629846034</c:v>
                </c:pt>
                <c:pt idx="2">
                  <c:v>633.64754618520908</c:v>
                </c:pt>
                <c:pt idx="3">
                  <c:v>832.94934093774145</c:v>
                </c:pt>
                <c:pt idx="4">
                  <c:v>1035.5647942230169</c:v>
                </c:pt>
                <c:pt idx="5">
                  <c:v>1305.8749535521602</c:v>
                </c:pt>
                <c:pt idx="6">
                  <c:v>1384.5660355514503</c:v>
                </c:pt>
                <c:pt idx="7">
                  <c:v>1511.3673201596694</c:v>
                </c:pt>
                <c:pt idx="8">
                  <c:v>1462.7867837320996</c:v>
                </c:pt>
                <c:pt idx="9">
                  <c:v>1332.8699409905057</c:v>
                </c:pt>
                <c:pt idx="10">
                  <c:v>1194.7393884753069</c:v>
                </c:pt>
                <c:pt idx="11">
                  <c:v>1184.4210908729901</c:v>
                </c:pt>
                <c:pt idx="12">
                  <c:v>1202.3673915895311</c:v>
                </c:pt>
                <c:pt idx="13">
                  <c:v>977.51257160570822</c:v>
                </c:pt>
                <c:pt idx="14">
                  <c:v>970.05760226153529</c:v>
                </c:pt>
                <c:pt idx="15">
                  <c:v>1021.544832724844</c:v>
                </c:pt>
                <c:pt idx="16">
                  <c:v>1083.1462963024865</c:v>
                </c:pt>
                <c:pt idx="17">
                  <c:v>1412.8030395880194</c:v>
                </c:pt>
                <c:pt idx="18">
                  <c:v>1663.3699646432221</c:v>
                </c:pt>
                <c:pt idx="19">
                  <c:v>2181.2947803251204</c:v>
                </c:pt>
                <c:pt idx="20">
                  <c:v>2184.728181967927</c:v>
                </c:pt>
                <c:pt idx="21">
                  <c:v>2184.1945315227745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9B-447A-8C7A-39756939A40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</c:formatCode>
                <c:ptCount val="22"/>
                <c:pt idx="0">
                  <c:v>663.84871914930102</c:v>
                </c:pt>
                <c:pt idx="1">
                  <c:v>585.94782744128077</c:v>
                </c:pt>
                <c:pt idx="2">
                  <c:v>462.44423463922516</c:v>
                </c:pt>
                <c:pt idx="3">
                  <c:v>543.38845972830757</c:v>
                </c:pt>
                <c:pt idx="4">
                  <c:v>801.148617819322</c:v>
                </c:pt>
                <c:pt idx="5">
                  <c:v>989.55252668720982</c:v>
                </c:pt>
                <c:pt idx="6">
                  <c:v>1118.9640848652671</c:v>
                </c:pt>
                <c:pt idx="7">
                  <c:v>1179.4192497904296</c:v>
                </c:pt>
                <c:pt idx="8">
                  <c:v>1351.6628339494825</c:v>
                </c:pt>
                <c:pt idx="9">
                  <c:v>1292.8600456123572</c:v>
                </c:pt>
                <c:pt idx="10">
                  <c:v>1007.8275740358637</c:v>
                </c:pt>
                <c:pt idx="11">
                  <c:v>1046.5127345829196</c:v>
                </c:pt>
                <c:pt idx="12">
                  <c:v>1046.2120407734083</c:v>
                </c:pt>
                <c:pt idx="13">
                  <c:v>733.71937322210897</c:v>
                </c:pt>
                <c:pt idx="14">
                  <c:v>678.08514688360447</c:v>
                </c:pt>
                <c:pt idx="15">
                  <c:v>837.50520404870917</c:v>
                </c:pt>
                <c:pt idx="16">
                  <c:v>1050.6679286628705</c:v>
                </c:pt>
                <c:pt idx="17">
                  <c:v>1221.7335803005619</c:v>
                </c:pt>
                <c:pt idx="18">
                  <c:v>1409.2578858992028</c:v>
                </c:pt>
                <c:pt idx="19">
                  <c:v>1480.2982431901648</c:v>
                </c:pt>
                <c:pt idx="20">
                  <c:v>1337.5014502588253</c:v>
                </c:pt>
                <c:pt idx="21">
                  <c:v>1419.0313401937908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9B-447A-8C7A-39756939A40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SHAKUNTLA INDUSTRIES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</c:formatCode>
                <c:ptCount val="22"/>
                <c:pt idx="0">
                  <c:v>592.0127214641451</c:v>
                </c:pt>
                <c:pt idx="1">
                  <c:v>214.91258504596783</c:v>
                </c:pt>
                <c:pt idx="2">
                  <c:v>156.33057862070359</c:v>
                </c:pt>
                <c:pt idx="3">
                  <c:v>226.73866909401744</c:v>
                </c:pt>
                <c:pt idx="4">
                  <c:v>311.85588930802692</c:v>
                </c:pt>
                <c:pt idx="5">
                  <c:v>422.51409945396051</c:v>
                </c:pt>
                <c:pt idx="6">
                  <c:v>558.00326371179176</c:v>
                </c:pt>
                <c:pt idx="7">
                  <c:v>966.70534368382607</c:v>
                </c:pt>
                <c:pt idx="8">
                  <c:v>917.56489926253221</c:v>
                </c:pt>
                <c:pt idx="9">
                  <c:v>784.95736500423368</c:v>
                </c:pt>
                <c:pt idx="10">
                  <c:v>870.42203649178271</c:v>
                </c:pt>
                <c:pt idx="11">
                  <c:v>539.74794433666511</c:v>
                </c:pt>
                <c:pt idx="12">
                  <c:v>492.17467605198192</c:v>
                </c:pt>
                <c:pt idx="13">
                  <c:v>560.63364138173938</c:v>
                </c:pt>
                <c:pt idx="14">
                  <c:v>543.23233359376513</c:v>
                </c:pt>
                <c:pt idx="15">
                  <c:v>549.38591150341892</c:v>
                </c:pt>
                <c:pt idx="16">
                  <c:v>591.17312545900177</c:v>
                </c:pt>
                <c:pt idx="17">
                  <c:v>862.56478926669627</c:v>
                </c:pt>
                <c:pt idx="18">
                  <c:v>837.65735520121336</c:v>
                </c:pt>
                <c:pt idx="19">
                  <c:v>978.95666235319391</c:v>
                </c:pt>
                <c:pt idx="20">
                  <c:v>985.60145963474827</c:v>
                </c:pt>
                <c:pt idx="21">
                  <c:v>1046.9486451265316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9B-447A-8C7A-39756939A401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</c:formatCode>
                <c:ptCount val="22"/>
                <c:pt idx="0">
                  <c:v>459.13811528080055</c:v>
                </c:pt>
                <c:pt idx="1">
                  <c:v>414.47192026236132</c:v>
                </c:pt>
                <c:pt idx="2">
                  <c:v>318.08214098687466</c:v>
                </c:pt>
                <c:pt idx="3">
                  <c:v>347.22563859661233</c:v>
                </c:pt>
                <c:pt idx="4">
                  <c:v>410.727169961166</c:v>
                </c:pt>
                <c:pt idx="5">
                  <c:v>650.1346992187091</c:v>
                </c:pt>
                <c:pt idx="6">
                  <c:v>1194.6090157293129</c:v>
                </c:pt>
                <c:pt idx="7">
                  <c:v>1482.6707370966014</c:v>
                </c:pt>
                <c:pt idx="8">
                  <c:v>1504.5429208254316</c:v>
                </c:pt>
                <c:pt idx="9">
                  <c:v>1593.333911821285</c:v>
                </c:pt>
                <c:pt idx="10">
                  <c:v>1859.4433372672456</c:v>
                </c:pt>
                <c:pt idx="11">
                  <c:v>1554.5797825291231</c:v>
                </c:pt>
                <c:pt idx="12">
                  <c:v>1591.5942823245387</c:v>
                </c:pt>
                <c:pt idx="13">
                  <c:v>1149.2421696564429</c:v>
                </c:pt>
                <c:pt idx="14">
                  <c:v>1178.8284471308916</c:v>
                </c:pt>
                <c:pt idx="15">
                  <c:v>1321.0428533234201</c:v>
                </c:pt>
                <c:pt idx="16">
                  <c:v>1483.9765388061528</c:v>
                </c:pt>
                <c:pt idx="17">
                  <c:v>1932.3200544931146</c:v>
                </c:pt>
                <c:pt idx="18">
                  <c:v>2207.939106250331</c:v>
                </c:pt>
                <c:pt idx="19">
                  <c:v>2259.3615304174104</c:v>
                </c:pt>
                <c:pt idx="20">
                  <c:v>2124.2930366013479</c:v>
                </c:pt>
                <c:pt idx="21">
                  <c:v>2313.043834304181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BF-4922-BBA3-9A3A16E27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35000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460777342534811"/>
          <c:w val="1"/>
          <c:h val="0.14539222657465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Delhi – STILLS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0.67953094039481188</c:v>
                </c:pt>
                <c:pt idx="1">
                  <c:v>0.66316144626371543</c:v>
                </c:pt>
                <c:pt idx="2">
                  <c:v>0.67754917816395999</c:v>
                </c:pt>
                <c:pt idx="3">
                  <c:v>0.69389917069616935</c:v>
                </c:pt>
                <c:pt idx="4">
                  <c:v>0.67982170880204373</c:v>
                </c:pt>
                <c:pt idx="5">
                  <c:v>0.67063961066735567</c:v>
                </c:pt>
                <c:pt idx="6">
                  <c:v>0.66740097925356967</c:v>
                </c:pt>
                <c:pt idx="7">
                  <c:v>0.64385936569369195</c:v>
                </c:pt>
                <c:pt idx="8">
                  <c:v>0.6289077093547516</c:v>
                </c:pt>
                <c:pt idx="9">
                  <c:v>0.62614339159831567</c:v>
                </c:pt>
                <c:pt idx="10">
                  <c:v>0.60762344265152335</c:v>
                </c:pt>
                <c:pt idx="11">
                  <c:v>0.62110841268118755</c:v>
                </c:pt>
                <c:pt idx="12">
                  <c:v>0.63185842991237351</c:v>
                </c:pt>
                <c:pt idx="13">
                  <c:v>0.64771816293050699</c:v>
                </c:pt>
                <c:pt idx="14">
                  <c:v>0.61179589212348851</c:v>
                </c:pt>
                <c:pt idx="15">
                  <c:v>0.6282848212579184</c:v>
                </c:pt>
                <c:pt idx="16">
                  <c:v>0.62785111088869039</c:v>
                </c:pt>
                <c:pt idx="17">
                  <c:v>0.61792029917953795</c:v>
                </c:pt>
                <c:pt idx="18">
                  <c:v>0.61331039091192419</c:v>
                </c:pt>
                <c:pt idx="19">
                  <c:v>0.62017864743606987</c:v>
                </c:pt>
                <c:pt idx="20">
                  <c:v>0.64265633485986995</c:v>
                </c:pt>
                <c:pt idx="21">
                  <c:v>0.64929709457366369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3.6258900670837899E-4</c:v>
                </c:pt>
                <c:pt idx="11">
                  <c:v>1.1669818272226364E-5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4-4A9F-8466-7B6795116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0.32046905960518812</c:v>
                </c:pt>
                <c:pt idx="1">
                  <c:v>0.33683855373628463</c:v>
                </c:pt>
                <c:pt idx="2">
                  <c:v>0.32245082183604001</c:v>
                </c:pt>
                <c:pt idx="3">
                  <c:v>0.30610082930383054</c:v>
                </c:pt>
                <c:pt idx="4">
                  <c:v>0.32017829119795627</c:v>
                </c:pt>
                <c:pt idx="5">
                  <c:v>0.32936038933264428</c:v>
                </c:pt>
                <c:pt idx="6">
                  <c:v>0.33259902074643022</c:v>
                </c:pt>
                <c:pt idx="7">
                  <c:v>0.35614063430630793</c:v>
                </c:pt>
                <c:pt idx="8">
                  <c:v>0.37109229064524835</c:v>
                </c:pt>
                <c:pt idx="9">
                  <c:v>0.37385660840168433</c:v>
                </c:pt>
                <c:pt idx="10">
                  <c:v>0.39201396834176833</c:v>
                </c:pt>
                <c:pt idx="11">
                  <c:v>0.37887991750054023</c:v>
                </c:pt>
                <c:pt idx="12">
                  <c:v>0.36814157008762649</c:v>
                </c:pt>
                <c:pt idx="13">
                  <c:v>0.35228183706949306</c:v>
                </c:pt>
                <c:pt idx="14">
                  <c:v>0.38820410787651161</c:v>
                </c:pt>
                <c:pt idx="15">
                  <c:v>0.3717151787420816</c:v>
                </c:pt>
                <c:pt idx="16">
                  <c:v>0.3721488891113095</c:v>
                </c:pt>
                <c:pt idx="17">
                  <c:v>0.38207970082046211</c:v>
                </c:pt>
                <c:pt idx="18">
                  <c:v>0.38668960908807576</c:v>
                </c:pt>
                <c:pt idx="19">
                  <c:v>0.37982135256393024</c:v>
                </c:pt>
                <c:pt idx="20">
                  <c:v>0.35734366514012994</c:v>
                </c:pt>
                <c:pt idx="21">
                  <c:v>0.35070290542633631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Delhi – STILLS – PepsiCo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97-4028-BF59-23E4D0F2704C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26-4B66-8E34-F1D6922698F8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2B1-459C-951F-600BBB627AC0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01-479A-A670-BF24B143C6E8}"/>
                </c:ext>
              </c:extLst>
            </c:dLbl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75-41B6-B271-2DF4D62A24C8}"/>
                </c:ext>
              </c:extLst>
            </c:dLbl>
            <c:dLbl>
              <c:idx val="1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17-4142-9E1D-1C4032F357D6}"/>
                </c:ext>
              </c:extLst>
            </c:dLbl>
            <c:dLbl>
              <c:idx val="1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0F-4B6D-93C1-66E6A4D5B03C}"/>
                </c:ext>
              </c:extLst>
            </c:dLbl>
            <c:dLbl>
              <c:idx val="18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CCF-49DF-B19D-1ED8EC9B5C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1.9132974688202332E-2</c:v>
                </c:pt>
                <c:pt idx="11">
                  <c:v>3.8236674428933068E-2</c:v>
                </c:pt>
                <c:pt idx="12">
                  <c:v>6.6447220114676672E-2</c:v>
                </c:pt>
                <c:pt idx="13">
                  <c:v>4.9808604061052142E-2</c:v>
                </c:pt>
                <c:pt idx="14">
                  <c:v>9.391081985773439E-2</c:v>
                </c:pt>
                <c:pt idx="15">
                  <c:v>0.18188152747408609</c:v>
                </c:pt>
                <c:pt idx="16">
                  <c:v>0.25108234210136604</c:v>
                </c:pt>
                <c:pt idx="17">
                  <c:v>0.35211121730291134</c:v>
                </c:pt>
                <c:pt idx="18">
                  <c:v>0.45409074332303218</c:v>
                </c:pt>
                <c:pt idx="19">
                  <c:v>0.56333866597384818</c:v>
                </c:pt>
                <c:pt idx="20">
                  <c:v>0.57785350398135116</c:v>
                </c:pt>
                <c:pt idx="21">
                  <c:v>0.5835678650510906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97-4028-BF59-23E4D0F2704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97-4028-BF59-23E4D0F270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8.1171403332957984E-2</c:v>
                </c:pt>
                <c:pt idx="3">
                  <c:v>0.26354944022614979</c:v>
                </c:pt>
                <c:pt idx="4">
                  <c:v>0.28677264280944614</c:v>
                </c:pt>
                <c:pt idx="5">
                  <c:v>0.28014933592359076</c:v>
                </c:pt>
                <c:pt idx="6">
                  <c:v>0.23554951380993677</c:v>
                </c:pt>
                <c:pt idx="7">
                  <c:v>0.21975525047127731</c:v>
                </c:pt>
                <c:pt idx="8">
                  <c:v>0.22365897690538558</c:v>
                </c:pt>
                <c:pt idx="9">
                  <c:v>0.24752164874602159</c:v>
                </c:pt>
                <c:pt idx="10">
                  <c:v>0.26745165332008541</c:v>
                </c:pt>
                <c:pt idx="11">
                  <c:v>0.30524939810262813</c:v>
                </c:pt>
                <c:pt idx="12">
                  <c:v>0.29173536110062676</c:v>
                </c:pt>
                <c:pt idx="13">
                  <c:v>0.22912027080118733</c:v>
                </c:pt>
                <c:pt idx="14">
                  <c:v>0.29851357823645513</c:v>
                </c:pt>
                <c:pt idx="15">
                  <c:v>0.27174362576537631</c:v>
                </c:pt>
                <c:pt idx="16">
                  <c:v>0.26711985173860037</c:v>
                </c:pt>
                <c:pt idx="17">
                  <c:v>0.21836418207715794</c:v>
                </c:pt>
                <c:pt idx="18">
                  <c:v>0.17647391322550871</c:v>
                </c:pt>
                <c:pt idx="19">
                  <c:v>0.12976920139795678</c:v>
                </c:pt>
                <c:pt idx="20">
                  <c:v>0.13594007020083618</c:v>
                </c:pt>
                <c:pt idx="21">
                  <c:v>0.13649448155901517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15-41BC-A368-2DF8133F46D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0.91882859666704197</c:v>
                </c:pt>
                <c:pt idx="3">
                  <c:v>0.73645055977385032</c:v>
                </c:pt>
                <c:pt idx="4">
                  <c:v>0.71322735719055397</c:v>
                </c:pt>
                <c:pt idx="5">
                  <c:v>0.71985066407640919</c:v>
                </c:pt>
                <c:pt idx="6">
                  <c:v>0.76445048619006317</c:v>
                </c:pt>
                <c:pt idx="7">
                  <c:v>0.78024474952872258</c:v>
                </c:pt>
                <c:pt idx="8">
                  <c:v>0.77634102309461439</c:v>
                </c:pt>
                <c:pt idx="9">
                  <c:v>0.75247835125397833</c:v>
                </c:pt>
                <c:pt idx="10">
                  <c:v>0.71341537199171223</c:v>
                </c:pt>
                <c:pt idx="11">
                  <c:v>0.65651392746843884</c:v>
                </c:pt>
                <c:pt idx="12">
                  <c:v>0.64181741878469656</c:v>
                </c:pt>
                <c:pt idx="13">
                  <c:v>0.7210711251377605</c:v>
                </c:pt>
                <c:pt idx="14">
                  <c:v>0.6075756019058105</c:v>
                </c:pt>
                <c:pt idx="15">
                  <c:v>0.54637484676053749</c:v>
                </c:pt>
                <c:pt idx="16">
                  <c:v>0.48179780616003348</c:v>
                </c:pt>
                <c:pt idx="17">
                  <c:v>0.4295246006199307</c:v>
                </c:pt>
                <c:pt idx="18">
                  <c:v>0.36943534345145917</c:v>
                </c:pt>
                <c:pt idx="19">
                  <c:v>0.30689213262819515</c:v>
                </c:pt>
                <c:pt idx="20">
                  <c:v>0.28620642581781258</c:v>
                </c:pt>
                <c:pt idx="21">
                  <c:v>0.27993765338989435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715-41BC-A368-2DF8133F46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715-41BC-A368-2DF8133F46D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Sales Contri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 to Mango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0.21072875696515403</c:v>
                </c:pt>
                <c:pt idx="1">
                  <c:v>0.24536408963120826</c:v>
                </c:pt>
                <c:pt idx="2">
                  <c:v>0.19579486080721162</c:v>
                </c:pt>
                <c:pt idx="3">
                  <c:v>0.18505436971169775</c:v>
                </c:pt>
                <c:pt idx="4">
                  <c:v>0.20582807645680132</c:v>
                </c:pt>
                <c:pt idx="5">
                  <c:v>0.19747043618535756</c:v>
                </c:pt>
                <c:pt idx="6">
                  <c:v>0.19255161722761702</c:v>
                </c:pt>
                <c:pt idx="7">
                  <c:v>0.18510026913986502</c:v>
                </c:pt>
                <c:pt idx="8">
                  <c:v>0.17706608191456577</c:v>
                </c:pt>
                <c:pt idx="9">
                  <c:v>0.17479257577544516</c:v>
                </c:pt>
                <c:pt idx="10">
                  <c:v>0.17735926240103678</c:v>
                </c:pt>
                <c:pt idx="11">
                  <c:v>0.17593234959552503</c:v>
                </c:pt>
                <c:pt idx="12">
                  <c:v>0.16402122938761607</c:v>
                </c:pt>
                <c:pt idx="13">
                  <c:v>0.16471614432569509</c:v>
                </c:pt>
                <c:pt idx="14">
                  <c:v>0.19486873867640453</c:v>
                </c:pt>
                <c:pt idx="15">
                  <c:v>0.20006361438739317</c:v>
                </c:pt>
                <c:pt idx="16">
                  <c:v>0.19308108511486721</c:v>
                </c:pt>
                <c:pt idx="17">
                  <c:v>0.18830470812986891</c:v>
                </c:pt>
                <c:pt idx="18">
                  <c:v>0.19311700016669023</c:v>
                </c:pt>
                <c:pt idx="19">
                  <c:v>0.20326207447689076</c:v>
                </c:pt>
                <c:pt idx="20">
                  <c:v>0.16551408951121241</c:v>
                </c:pt>
                <c:pt idx="21">
                  <c:v>0.16918341615522664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6.5400889337698673E-4</c:v>
                </c:pt>
                <c:pt idx="11">
                  <c:v>1.5726249916065283E-3</c:v>
                </c:pt>
                <c:pt idx="12">
                  <c:v>2.5344260305475894E-3</c:v>
                </c:pt>
                <c:pt idx="13">
                  <c:v>2.1777371142255447E-3</c:v>
                </c:pt>
                <c:pt idx="14">
                  <c:v>4.5264226803391119E-3</c:v>
                </c:pt>
                <c:pt idx="15">
                  <c:v>8.9084614857818309E-3</c:v>
                </c:pt>
                <c:pt idx="16">
                  <c:v>1.3636659753595281E-2</c:v>
                </c:pt>
                <c:pt idx="17">
                  <c:v>1.9793329124961852E-2</c:v>
                </c:pt>
                <c:pt idx="18">
                  <c:v>2.9261656756268538E-2</c:v>
                </c:pt>
                <c:pt idx="19">
                  <c:v>3.1610668010281041E-2</c:v>
                </c:pt>
                <c:pt idx="20">
                  <c:v>2.3021534634124891E-2</c:v>
                </c:pt>
                <c:pt idx="21">
                  <c:v>2.3658010860759006E-2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0.26243459365748362</c:v>
                </c:pt>
                <c:pt idx="1">
                  <c:v>0.24796382563447331</c:v>
                </c:pt>
                <c:pt idx="2">
                  <c:v>0.26946496021743693</c:v>
                </c:pt>
                <c:pt idx="3">
                  <c:v>0.28891362042234647</c:v>
                </c:pt>
                <c:pt idx="4">
                  <c:v>0.26674408492626683</c:v>
                </c:pt>
                <c:pt idx="5">
                  <c:v>0.27975975817149046</c:v>
                </c:pt>
                <c:pt idx="6">
                  <c:v>0.26442591607446309</c:v>
                </c:pt>
                <c:pt idx="7">
                  <c:v>0.28669448514438745</c:v>
                </c:pt>
                <c:pt idx="8">
                  <c:v>0.30604713479072676</c:v>
                </c:pt>
                <c:pt idx="9">
                  <c:v>0.29634838460470836</c:v>
                </c:pt>
                <c:pt idx="10">
                  <c:v>0.28590363222040815</c:v>
                </c:pt>
                <c:pt idx="11">
                  <c:v>0.30690412515662507</c:v>
                </c:pt>
                <c:pt idx="12">
                  <c:v>0.30703792131085622</c:v>
                </c:pt>
                <c:pt idx="13">
                  <c:v>0.29820410815001913</c:v>
                </c:pt>
                <c:pt idx="14">
                  <c:v>0.27246352449319156</c:v>
                </c:pt>
                <c:pt idx="15">
                  <c:v>0.29896599863122314</c:v>
                </c:pt>
                <c:pt idx="16">
                  <c:v>0.33448999187730394</c:v>
                </c:pt>
                <c:pt idx="17">
                  <c:v>0.32871969909651233</c:v>
                </c:pt>
                <c:pt idx="18">
                  <c:v>0.32583485496375264</c:v>
                </c:pt>
                <c:pt idx="19">
                  <c:v>0.33061225188088411</c:v>
                </c:pt>
                <c:pt idx="20">
                  <c:v>0.34883111040077963</c:v>
                </c:pt>
                <c:pt idx="21">
                  <c:v>0.32785206619120844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0.25634413988494009</c:v>
                </c:pt>
                <c:pt idx="1">
                  <c:v>0.29457073394818517</c:v>
                </c:pt>
                <c:pt idx="2">
                  <c:v>0.29362449379569477</c:v>
                </c:pt>
                <c:pt idx="3">
                  <c:v>0.27834004897421177</c:v>
                </c:pt>
                <c:pt idx="4">
                  <c:v>0.28748160347361035</c:v>
                </c:pt>
                <c:pt idx="5">
                  <c:v>0.26284152339613054</c:v>
                </c:pt>
                <c:pt idx="6">
                  <c:v>0.26832852481835284</c:v>
                </c:pt>
                <c:pt idx="7">
                  <c:v>0.25570343119689071</c:v>
                </c:pt>
                <c:pt idx="8">
                  <c:v>0.24640994339737488</c:v>
                </c:pt>
                <c:pt idx="9">
                  <c:v>0.24888760643034255</c:v>
                </c:pt>
                <c:pt idx="10">
                  <c:v>0.23353289629380145</c:v>
                </c:pt>
                <c:pt idx="11">
                  <c:v>0.25527335222020681</c:v>
                </c:pt>
                <c:pt idx="12">
                  <c:v>0.25924699074534602</c:v>
                </c:pt>
                <c:pt idx="13">
                  <c:v>0.24556928932050096</c:v>
                </c:pt>
                <c:pt idx="14">
                  <c:v>0.21564413667355647</c:v>
                </c:pt>
                <c:pt idx="15">
                  <c:v>0.20559248604380051</c:v>
                </c:pt>
                <c:pt idx="16">
                  <c:v>0.19876250218102828</c:v>
                </c:pt>
                <c:pt idx="17">
                  <c:v>0.19461967282291248</c:v>
                </c:pt>
                <c:pt idx="18">
                  <c:v>0.18873121438876092</c:v>
                </c:pt>
                <c:pt idx="19">
                  <c:v>0.17971574508004767</c:v>
                </c:pt>
                <c:pt idx="20">
                  <c:v>0.18838516044941786</c:v>
                </c:pt>
                <c:pt idx="21">
                  <c:v>0.20204912265606609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2D-46E7-A3B5-464CEC49D7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0.12284815817958264</c:v>
                </c:pt>
                <c:pt idx="1">
                  <c:v>9.7423109258003779E-2</c:v>
                </c:pt>
                <c:pt idx="2">
                  <c:v>0.10965465024654882</c:v>
                </c:pt>
                <c:pt idx="3">
                  <c:v>0.11558867084394035</c:v>
                </c:pt>
                <c:pt idx="4">
                  <c:v>0.11838987487790337</c:v>
                </c:pt>
                <c:pt idx="5">
                  <c:v>0.13545841643300677</c:v>
                </c:pt>
                <c:pt idx="6">
                  <c:v>0.15441756514485502</c:v>
                </c:pt>
                <c:pt idx="7">
                  <c:v>0.14584699035856613</c:v>
                </c:pt>
                <c:pt idx="8">
                  <c:v>0.14840941108109407</c:v>
                </c:pt>
                <c:pt idx="9">
                  <c:v>0.1604780059508496</c:v>
                </c:pt>
                <c:pt idx="10">
                  <c:v>0.14175506052559705</c:v>
                </c:pt>
                <c:pt idx="11">
                  <c:v>0.12742853771753604</c:v>
                </c:pt>
                <c:pt idx="12">
                  <c:v>0.12928747334582888</c:v>
                </c:pt>
                <c:pt idx="13">
                  <c:v>0.13140347547666456</c:v>
                </c:pt>
                <c:pt idx="14">
                  <c:v>0.14255654203148047</c:v>
                </c:pt>
                <c:pt idx="15">
                  <c:v>0.13707896378905582</c:v>
                </c:pt>
                <c:pt idx="16">
                  <c:v>0.1272456016991847</c:v>
                </c:pt>
                <c:pt idx="17">
                  <c:v>0.11553637568569423</c:v>
                </c:pt>
                <c:pt idx="18">
                  <c:v>0.11042978178315821</c:v>
                </c:pt>
                <c:pt idx="19">
                  <c:v>9.4185036785309317E-2</c:v>
                </c:pt>
                <c:pt idx="20">
                  <c:v>9.862416258006948E-2</c:v>
                </c:pt>
                <c:pt idx="21">
                  <c:v>0.10585788683130513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2D-46E7-A3B5-464CEC49D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8.3281750625364789E-2</c:v>
                      </c:pt>
                      <c:pt idx="1">
                        <c:v>6.8573919695599436E-2</c:v>
                      </c:pt>
                      <c:pt idx="2">
                        <c:v>7.7262464728989302E-2</c:v>
                      </c:pt>
                      <c:pt idx="3">
                        <c:v>7.7319181696076211E-2</c:v>
                      </c:pt>
                      <c:pt idx="4">
                        <c:v>6.9097641474887547E-2</c:v>
                      </c:pt>
                      <c:pt idx="5">
                        <c:v>6.6876132657443993E-2</c:v>
                      </c:pt>
                      <c:pt idx="6">
                        <c:v>5.2472514460807598E-2</c:v>
                      </c:pt>
                      <c:pt idx="7">
                        <c:v>4.6019963301366588E-2</c:v>
                      </c:pt>
                      <c:pt idx="8">
                        <c:v>4.4610253028707268E-2</c:v>
                      </c:pt>
                      <c:pt idx="9">
                        <c:v>4.2759658047360545E-2</c:v>
                      </c:pt>
                      <c:pt idx="10">
                        <c:v>5.0367714546852876E-2</c:v>
                      </c:pt>
                      <c:pt idx="11">
                        <c:v>5.1433110461712832E-2</c:v>
                      </c:pt>
                      <c:pt idx="12">
                        <c:v>5.5768506946043545E-2</c:v>
                      </c:pt>
                      <c:pt idx="13">
                        <c:v>5.92699451842401E-2</c:v>
                      </c:pt>
                      <c:pt idx="14">
                        <c:v>6.5337586126929914E-2</c:v>
                      </c:pt>
                      <c:pt idx="15">
                        <c:v>5.7718430886235496E-2</c:v>
                      </c:pt>
                      <c:pt idx="16">
                        <c:v>4.9284760264797917E-2</c:v>
                      </c:pt>
                      <c:pt idx="17">
                        <c:v>5.4081903087635476E-2</c:v>
                      </c:pt>
                      <c:pt idx="18">
                        <c:v>5.8916824566032394E-2</c:v>
                      </c:pt>
                      <c:pt idx="19">
                        <c:v>6.8814852216535369E-2</c:v>
                      </c:pt>
                      <c:pt idx="20">
                        <c:v>7.9210182494550446E-2</c:v>
                      </c:pt>
                      <c:pt idx="21">
                        <c:v>7.3789060852580815E-2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82D-46E7-A3B5-464CEC49D717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2.1453096200955944E-3</c:v>
                      </c:pt>
                      <c:pt idx="1">
                        <c:v>1.727908463235548E-3</c:v>
                      </c:pt>
                      <c:pt idx="2">
                        <c:v>2.0780779709883199E-3</c:v>
                      </c:pt>
                      <c:pt idx="3">
                        <c:v>1.2599091370611036E-3</c:v>
                      </c:pt>
                      <c:pt idx="4">
                        <c:v>1.3850637693675744E-3</c:v>
                      </c:pt>
                      <c:pt idx="5">
                        <c:v>7.2972959431963542E-4</c:v>
                      </c:pt>
                      <c:pt idx="6">
                        <c:v>1.6016609614211978E-3</c:v>
                      </c:pt>
                      <c:pt idx="7">
                        <c:v>2.251993611652708E-3</c:v>
                      </c:pt>
                      <c:pt idx="8">
                        <c:v>5.6276904263693334E-3</c:v>
                      </c:pt>
                      <c:pt idx="9">
                        <c:v>6.3003328342581171E-3</c:v>
                      </c:pt>
                      <c:pt idx="10">
                        <c:v>8.7434760388375721E-3</c:v>
                      </c:pt>
                      <c:pt idx="11">
                        <c:v>7.1546397531051338E-3</c:v>
                      </c:pt>
                      <c:pt idx="12">
                        <c:v>8.74064666838433E-3</c:v>
                      </c:pt>
                      <c:pt idx="13">
                        <c:v>1.0343467842669561E-2</c:v>
                      </c:pt>
                      <c:pt idx="14">
                        <c:v>9.7356076826453398E-3</c:v>
                      </c:pt>
                      <c:pt idx="15">
                        <c:v>1.0986408962793055E-2</c:v>
                      </c:pt>
                      <c:pt idx="16">
                        <c:v>1.0949657494164522E-2</c:v>
                      </c:pt>
                      <c:pt idx="17">
                        <c:v>1.0870127972991063E-2</c:v>
                      </c:pt>
                      <c:pt idx="18">
                        <c:v>1.2093358644391103E-2</c:v>
                      </c:pt>
                      <c:pt idx="19">
                        <c:v>1.1342301540771284E-2</c:v>
                      </c:pt>
                      <c:pt idx="20">
                        <c:v>1.2774623128737221E-2</c:v>
                      </c:pt>
                      <c:pt idx="21">
                        <c:v>1.3288181008092972E-2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82D-46E7-A3B5-464CEC49D717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82D-46E7-A3B5-464CEC49D717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Sales 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2872.0809894310723</c:v>
                </c:pt>
                <c:pt idx="1">
                  <c:v>2280.8373919856472</c:v>
                </c:pt>
                <c:pt idx="2">
                  <c:v>1200.6846136987842</c:v>
                </c:pt>
                <c:pt idx="3">
                  <c:v>1435.7126909002607</c:v>
                </c:pt>
                <c:pt idx="4">
                  <c:v>2232.9496506238956</c:v>
                </c:pt>
                <c:pt idx="5">
                  <c:v>2744.2037307675882</c:v>
                </c:pt>
                <c:pt idx="6">
                  <c:v>3261.4823799528685</c:v>
                </c:pt>
                <c:pt idx="7">
                  <c:v>3702.7543751492517</c:v>
                </c:pt>
                <c:pt idx="8">
                  <c:v>3593.6638744906618</c:v>
                </c:pt>
                <c:pt idx="9">
                  <c:v>3382.7078673982596</c:v>
                </c:pt>
                <c:pt idx="10">
                  <c:v>2725.7142598693281</c:v>
                </c:pt>
                <c:pt idx="11">
                  <c:v>2724.4356674324431</c:v>
                </c:pt>
                <c:pt idx="12">
                  <c:v>2481.0784324636011</c:v>
                </c:pt>
                <c:pt idx="13">
                  <c:v>1880.8765158387562</c:v>
                </c:pt>
                <c:pt idx="14">
                  <c:v>2037.0641582683038</c:v>
                </c:pt>
                <c:pt idx="15">
                  <c:v>2466.5481412876534</c:v>
                </c:pt>
                <c:pt idx="16">
                  <c:v>2816.7693224086333</c:v>
                </c:pt>
                <c:pt idx="17">
                  <c:v>3239.7859666128152</c:v>
                </c:pt>
                <c:pt idx="18">
                  <c:v>3758.71435881957</c:v>
                </c:pt>
                <c:pt idx="19">
                  <c:v>4488.3432853166778</c:v>
                </c:pt>
                <c:pt idx="20">
                  <c:v>3210.6746272966284</c:v>
                </c:pt>
                <c:pt idx="21">
                  <c:v>3493.735562254044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10.051019284959493</c:v>
                </c:pt>
                <c:pt idx="11">
                  <c:v>24.353199559255202</c:v>
                </c:pt>
                <c:pt idx="12">
                  <c:v>38.337170051358754</c:v>
                </c:pt>
                <c:pt idx="13">
                  <c:v>24.867353546827296</c:v>
                </c:pt>
                <c:pt idx="14">
                  <c:v>47.317047721046393</c:v>
                </c:pt>
                <c:pt idx="15">
                  <c:v>109.83081149848724</c:v>
                </c:pt>
                <c:pt idx="16">
                  <c:v>198.93882837461842</c:v>
                </c:pt>
                <c:pt idx="17">
                  <c:v>340.54459162738493</c:v>
                </c:pt>
                <c:pt idx="18">
                  <c:v>569.53147220441963</c:v>
                </c:pt>
                <c:pt idx="19">
                  <c:v>698.01279886302723</c:v>
                </c:pt>
                <c:pt idx="20">
                  <c:v>446.57622411177363</c:v>
                </c:pt>
                <c:pt idx="21">
                  <c:v>488.55163085600492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3576.7942556476228</c:v>
                </c:pt>
                <c:pt idx="1">
                  <c:v>2305.0038260161959</c:v>
                </c:pt>
                <c:pt idx="2">
                  <c:v>1652.4561999745531</c:v>
                </c:pt>
                <c:pt idx="3">
                  <c:v>2241.4869319785817</c:v>
                </c:pt>
                <c:pt idx="4">
                  <c:v>2893.8040013559903</c:v>
                </c:pt>
                <c:pt idx="5">
                  <c:v>3887.7605525326157</c:v>
                </c:pt>
                <c:pt idx="6">
                  <c:v>4478.905337161008</c:v>
                </c:pt>
                <c:pt idx="7">
                  <c:v>5735.0497875149485</c:v>
                </c:pt>
                <c:pt idx="8">
                  <c:v>6211.412825633518</c:v>
                </c:pt>
                <c:pt idx="9">
                  <c:v>5735.1406811520746</c:v>
                </c:pt>
                <c:pt idx="10">
                  <c:v>4393.8590899724386</c:v>
                </c:pt>
                <c:pt idx="11">
                  <c:v>4752.6253527630242</c:v>
                </c:pt>
                <c:pt idx="12">
                  <c:v>4644.4302811105372</c:v>
                </c:pt>
                <c:pt idx="13">
                  <c:v>3405.1616873508601</c:v>
                </c:pt>
                <c:pt idx="14">
                  <c:v>2848.2027643346332</c:v>
                </c:pt>
                <c:pt idx="15">
                  <c:v>3685.8977605201057</c:v>
                </c:pt>
                <c:pt idx="16">
                  <c:v>4879.7174887026513</c:v>
                </c:pt>
                <c:pt idx="17">
                  <c:v>5655.6284686603676</c:v>
                </c:pt>
                <c:pt idx="18">
                  <c:v>6341.8556983539711</c:v>
                </c:pt>
                <c:pt idx="19">
                  <c:v>7300.4336130678421</c:v>
                </c:pt>
                <c:pt idx="20">
                  <c:v>6766.6939937437846</c:v>
                </c:pt>
                <c:pt idx="21">
                  <c:v>6770.3351122769345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3493.785762886364</c:v>
                </c:pt>
                <c:pt idx="1">
                  <c:v>2738.2488838669105</c:v>
                </c:pt>
                <c:pt idx="2">
                  <c:v>1800.6111623773504</c:v>
                </c:pt>
                <c:pt idx="3">
                  <c:v>2159.4536855338856</c:v>
                </c:pt>
                <c:pt idx="4">
                  <c:v>3118.7773654966968</c:v>
                </c:pt>
                <c:pt idx="5">
                  <c:v>3652.6515210978273</c:v>
                </c:pt>
                <c:pt idx="6">
                  <c:v>4545.0085973533132</c:v>
                </c:pt>
                <c:pt idx="7">
                  <c:v>5115.1033059251722</c:v>
                </c:pt>
                <c:pt idx="8">
                  <c:v>5001.0397379758751</c:v>
                </c:pt>
                <c:pt idx="9">
                  <c:v>4816.6465917376418</c:v>
                </c:pt>
                <c:pt idx="10">
                  <c:v>3589.0087552195332</c:v>
                </c:pt>
                <c:pt idx="11">
                  <c:v>3953.0866684421644</c:v>
                </c:pt>
                <c:pt idx="12">
                  <c:v>3921.5174756392389</c:v>
                </c:pt>
                <c:pt idx="13">
                  <c:v>2804.1301669911113</c:v>
                </c:pt>
                <c:pt idx="14">
                  <c:v>2254.2401861997746</c:v>
                </c:pt>
                <c:pt idx="15">
                  <c:v>2534.7126006236876</c:v>
                </c:pt>
                <c:pt idx="16">
                  <c:v>2899.6528492453031</c:v>
                </c:pt>
                <c:pt idx="17">
                  <c:v>3348.4350502993889</c:v>
                </c:pt>
                <c:pt idx="18">
                  <c:v>3673.3520346120667</c:v>
                </c:pt>
                <c:pt idx="19">
                  <c:v>3968.4036472205862</c:v>
                </c:pt>
                <c:pt idx="20">
                  <c:v>3654.3321272547996</c:v>
                </c:pt>
                <c:pt idx="21">
                  <c:v>4172.4314426778974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D7-4355-B562-4DF3D79C05F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1674.3318034782708</c:v>
                </c:pt>
                <c:pt idx="1">
                  <c:v>905.61854741312277</c:v>
                </c:pt>
                <c:pt idx="2">
                  <c:v>672.44181399220543</c:v>
                </c:pt>
                <c:pt idx="3">
                  <c:v>896.77494194533392</c:v>
                </c:pt>
                <c:pt idx="4">
                  <c:v>1284.3662259142959</c:v>
                </c:pt>
                <c:pt idx="5">
                  <c:v>1882.4361708018052</c:v>
                </c:pt>
                <c:pt idx="6">
                  <c:v>2615.5592725031393</c:v>
                </c:pt>
                <c:pt idx="7">
                  <c:v>2917.5299644997872</c:v>
                </c:pt>
                <c:pt idx="8">
                  <c:v>3012.0593027742875</c:v>
                </c:pt>
                <c:pt idx="9">
                  <c:v>3105.6823258427157</c:v>
                </c:pt>
                <c:pt idx="10">
                  <c:v>2178.5374197688416</c:v>
                </c:pt>
                <c:pt idx="11">
                  <c:v>1973.3201654191178</c:v>
                </c:pt>
                <c:pt idx="12">
                  <c:v>1955.6758774682592</c:v>
                </c:pt>
                <c:pt idx="13">
                  <c:v>1500.4826159295744</c:v>
                </c:pt>
                <c:pt idx="14">
                  <c:v>1490.2175909355346</c:v>
                </c:pt>
                <c:pt idx="15">
                  <c:v>1690.0217682203336</c:v>
                </c:pt>
                <c:pt idx="16">
                  <c:v>1856.3263566934083</c:v>
                </c:pt>
                <c:pt idx="17">
                  <c:v>1987.8054685794905</c:v>
                </c:pt>
                <c:pt idx="18">
                  <c:v>2149.3395510048035</c:v>
                </c:pt>
                <c:pt idx="19">
                  <c:v>2079.7523518373264</c:v>
                </c:pt>
                <c:pt idx="20">
                  <c:v>1913.1307634855814</c:v>
                </c:pt>
                <c:pt idx="21">
                  <c:v>2186.0266932325403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D7-4355-B562-4DF3D79C05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1135.0702020095061</c:v>
                      </c:pt>
                      <c:pt idx="1">
                        <c:v>637.444380682717</c:v>
                      </c:pt>
                      <c:pt idx="2">
                        <c:v>473.80126441564693</c:v>
                      </c:pt>
                      <c:pt idx="3">
                        <c:v>599.867652863442</c:v>
                      </c:pt>
                      <c:pt idx="4">
                        <c:v>749.61374097409725</c:v>
                      </c:pt>
                      <c:pt idx="5">
                        <c:v>929.36307977565548</c:v>
                      </c:pt>
                      <c:pt idx="6">
                        <c:v>888.79119173245931</c:v>
                      </c:pt>
                      <c:pt idx="7">
                        <c:v>920.58548185894551</c:v>
                      </c:pt>
                      <c:pt idx="8">
                        <c:v>905.39222988231268</c:v>
                      </c:pt>
                      <c:pt idx="9">
                        <c:v>827.51473306216531</c:v>
                      </c:pt>
                      <c:pt idx="10">
                        <c:v>774.06725715263315</c:v>
                      </c:pt>
                      <c:pt idx="11">
                        <c:v>796.47774244497089</c:v>
                      </c:pt>
                      <c:pt idx="12">
                        <c:v>843.58616449299745</c:v>
                      </c:pt>
                      <c:pt idx="13">
                        <c:v>676.79733792006459</c:v>
                      </c:pt>
                      <c:pt idx="14">
                        <c:v>683.00773018270263</c:v>
                      </c:pt>
                      <c:pt idx="15">
                        <c:v>711.60010207960659</c:v>
                      </c:pt>
                      <c:pt idx="16">
                        <c:v>718.99223423961041</c:v>
                      </c:pt>
                      <c:pt idx="17">
                        <c:v>930.48013727938906</c:v>
                      </c:pt>
                      <c:pt idx="18">
                        <c:v>1146.7220093583278</c:v>
                      </c:pt>
                      <c:pt idx="19">
                        <c:v>1519.5391499916107</c:v>
                      </c:pt>
                      <c:pt idx="20">
                        <c:v>1536.5345869335215</c:v>
                      </c:pt>
                      <c:pt idx="21">
                        <c:v>1523.786857273629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BD7-4355-B562-4DF3D79C05F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29.23902302208813</c:v>
                      </c:pt>
                      <c:pt idx="1">
                        <c:v>16.062163940940536</c:v>
                      </c:pt>
                      <c:pt idx="2">
                        <c:v>12.743522662164596</c:v>
                      </c:pt>
                      <c:pt idx="3">
                        <c:v>9.7747896484579986</c:v>
                      </c:pt>
                      <c:pt idx="4">
                        <c:v>15.026024209822733</c:v>
                      </c:pt>
                      <c:pt idx="5">
                        <c:v>10.140893562942106</c:v>
                      </c:pt>
                      <c:pt idx="6">
                        <c:v>27.129291768858629</c:v>
                      </c:pt>
                      <c:pt idx="7">
                        <c:v>45.048984731915503</c:v>
                      </c:pt>
                      <c:pt idx="8">
                        <c:v>114.21740156772937</c:v>
                      </c:pt>
                      <c:pt idx="9">
                        <c:v>121.92843632587764</c:v>
                      </c:pt>
                      <c:pt idx="10">
                        <c:v>134.37255544058939</c:v>
                      </c:pt>
                      <c:pt idx="11">
                        <c:v>110.79460813092828</c:v>
                      </c:pt>
                      <c:pt idx="12">
                        <c:v>132.21599433000313</c:v>
                      </c:pt>
                      <c:pt idx="13">
                        <c:v>118.11098321450734</c:v>
                      </c:pt>
                      <c:pt idx="14">
                        <c:v>101.7713646836454</c:v>
                      </c:pt>
                      <c:pt idx="15">
                        <c:v>135.44945036397789</c:v>
                      </c:pt>
                      <c:pt idx="16">
                        <c:v>159.73941363596333</c:v>
                      </c:pt>
                      <c:pt idx="17">
                        <c:v>187.0207516951391</c:v>
                      </c:pt>
                      <c:pt idx="18">
                        <c:v>235.37793536453245</c:v>
                      </c:pt>
                      <c:pt idx="19">
                        <c:v>250.45568924539162</c:v>
                      </c:pt>
                      <c:pt idx="20">
                        <c:v>247.80463387640953</c:v>
                      </c:pt>
                      <c:pt idx="21">
                        <c:v>274.40863650044565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BD7-4355-B562-4DF3D79C05F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BD7-4355-B562-4DF3D79C05FE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70634542096336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Purchases Vol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395950520915999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2840.7036793956695</c:v>
                </c:pt>
                <c:pt idx="1">
                  <c:v>2147.9524261139454</c:v>
                </c:pt>
                <c:pt idx="2">
                  <c:v>1223.8135610775155</c:v>
                </c:pt>
                <c:pt idx="3">
                  <c:v>1471.0966307713757</c:v>
                </c:pt>
                <c:pt idx="4">
                  <c:v>2240.2233527458316</c:v>
                </c:pt>
                <c:pt idx="5">
                  <c:v>2793.1730958154803</c:v>
                </c:pt>
                <c:pt idx="6">
                  <c:v>3229.695439546902</c:v>
                </c:pt>
                <c:pt idx="7">
                  <c:v>3702.4983373793943</c:v>
                </c:pt>
                <c:pt idx="8">
                  <c:v>3555.376887799951</c:v>
                </c:pt>
                <c:pt idx="9">
                  <c:v>3404.2671826860933</c:v>
                </c:pt>
                <c:pt idx="10">
                  <c:v>2725.2944946923772</c:v>
                </c:pt>
                <c:pt idx="11">
                  <c:v>2737.174409493236</c:v>
                </c:pt>
                <c:pt idx="12">
                  <c:v>2491.0574109985723</c:v>
                </c:pt>
                <c:pt idx="13">
                  <c:v>1875.1085167044951</c:v>
                </c:pt>
                <c:pt idx="14">
                  <c:v>2056.7365629236169</c:v>
                </c:pt>
                <c:pt idx="15">
                  <c:v>2483.3543133866474</c:v>
                </c:pt>
                <c:pt idx="16">
                  <c:v>2804.8748913031154</c:v>
                </c:pt>
                <c:pt idx="17">
                  <c:v>3261.3591330334743</c:v>
                </c:pt>
                <c:pt idx="18">
                  <c:v>3800.954208693277</c:v>
                </c:pt>
                <c:pt idx="19">
                  <c:v>4496.7464378833592</c:v>
                </c:pt>
                <c:pt idx="20">
                  <c:v>3246.2109209929713</c:v>
                </c:pt>
                <c:pt idx="21">
                  <c:v>3536.325572639495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8.615159387108136</c:v>
                </c:pt>
                <c:pt idx="11">
                  <c:v>24.867353546827321</c:v>
                </c:pt>
                <c:pt idx="12">
                  <c:v>33.156471395769735</c:v>
                </c:pt>
                <c:pt idx="13">
                  <c:v>24.867353546827299</c:v>
                </c:pt>
                <c:pt idx="14">
                  <c:v>49.734707093654606</c:v>
                </c:pt>
                <c:pt idx="15">
                  <c:v>115.01151015407626</c:v>
                </c:pt>
                <c:pt idx="16">
                  <c:v>198.93882837461842</c:v>
                </c:pt>
                <c:pt idx="17">
                  <c:v>348.14294965558219</c:v>
                </c:pt>
                <c:pt idx="18">
                  <c:v>571.94913157702797</c:v>
                </c:pt>
                <c:pt idx="19">
                  <c:v>696.28589931116437</c:v>
                </c:pt>
                <c:pt idx="20">
                  <c:v>447.61236384289134</c:v>
                </c:pt>
                <c:pt idx="21">
                  <c:v>489.710036163935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3534.5482029133636</c:v>
                </c:pt>
                <c:pt idx="1">
                  <c:v>2239.8435853264832</c:v>
                </c:pt>
                <c:pt idx="2">
                  <c:v>1659.6667622163102</c:v>
                </c:pt>
                <c:pt idx="3">
                  <c:v>2257.3963889489496</c:v>
                </c:pt>
                <c:pt idx="4">
                  <c:v>2915.7480018431684</c:v>
                </c:pt>
                <c:pt idx="5">
                  <c:v>3987.1980253208526</c:v>
                </c:pt>
                <c:pt idx="6">
                  <c:v>4456.548338630595</c:v>
                </c:pt>
                <c:pt idx="7">
                  <c:v>5842.5167940647989</c:v>
                </c:pt>
                <c:pt idx="8">
                  <c:v>6163.3847619536909</c:v>
                </c:pt>
                <c:pt idx="9">
                  <c:v>5734.5330191451158</c:v>
                </c:pt>
                <c:pt idx="10">
                  <c:v>4250.3128553760307</c:v>
                </c:pt>
                <c:pt idx="11">
                  <c:v>4924.3757598752145</c:v>
                </c:pt>
                <c:pt idx="12">
                  <c:v>4554.2119638392669</c:v>
                </c:pt>
                <c:pt idx="13">
                  <c:v>3368.0054037024302</c:v>
                </c:pt>
                <c:pt idx="14">
                  <c:v>2852.9927995328821</c:v>
                </c:pt>
                <c:pt idx="15">
                  <c:v>3765.4319423433108</c:v>
                </c:pt>
                <c:pt idx="16">
                  <c:v>4947.6851987278742</c:v>
                </c:pt>
                <c:pt idx="17">
                  <c:v>5686.5226303751224</c:v>
                </c:pt>
                <c:pt idx="18">
                  <c:v>6363.7318377920928</c:v>
                </c:pt>
                <c:pt idx="19">
                  <c:v>7360.7622098726006</c:v>
                </c:pt>
                <c:pt idx="20">
                  <c:v>6794.6518137436615</c:v>
                </c:pt>
                <c:pt idx="21">
                  <c:v>6749.519832791274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3395.5944591004863</c:v>
                </c:pt>
                <c:pt idx="1">
                  <c:v>2644.7143752237043</c:v>
                </c:pt>
                <c:pt idx="2">
                  <c:v>1819.1714443260084</c:v>
                </c:pt>
                <c:pt idx="3">
                  <c:v>2135.1047607860969</c:v>
                </c:pt>
                <c:pt idx="4">
                  <c:v>3158.2633921787456</c:v>
                </c:pt>
                <c:pt idx="5">
                  <c:v>3725.3627979905341</c:v>
                </c:pt>
                <c:pt idx="6">
                  <c:v>4542.6054417598616</c:v>
                </c:pt>
                <c:pt idx="7">
                  <c:v>5039.3811150249612</c:v>
                </c:pt>
                <c:pt idx="8">
                  <c:v>4993.5255009175444</c:v>
                </c:pt>
                <c:pt idx="9">
                  <c:v>4823.9123165437341</c:v>
                </c:pt>
                <c:pt idx="10">
                  <c:v>3460.3383520406105</c:v>
                </c:pt>
                <c:pt idx="11">
                  <c:v>4060.858348862896</c:v>
                </c:pt>
                <c:pt idx="12">
                  <c:v>3870.4414568402817</c:v>
                </c:pt>
                <c:pt idx="13">
                  <c:v>2772.6151688846767</c:v>
                </c:pt>
                <c:pt idx="14">
                  <c:v>2245.8246609969206</c:v>
                </c:pt>
                <c:pt idx="15">
                  <c:v>2567.6609283818925</c:v>
                </c:pt>
                <c:pt idx="16">
                  <c:v>2950.6216535026842</c:v>
                </c:pt>
                <c:pt idx="17">
                  <c:v>3321.9199228990278</c:v>
                </c:pt>
                <c:pt idx="18">
                  <c:v>3704.8099363169454</c:v>
                </c:pt>
                <c:pt idx="19">
                  <c:v>3949.6721538133916</c:v>
                </c:pt>
                <c:pt idx="20">
                  <c:v>3668.2575353741995</c:v>
                </c:pt>
                <c:pt idx="21">
                  <c:v>4254.7638915673479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3C-42A8-8F1C-74217185C2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1610.7951636768328</c:v>
                </c:pt>
                <c:pt idx="1">
                  <c:v>823.10780082023859</c:v>
                </c:pt>
                <c:pt idx="2">
                  <c:v>672.58150017185221</c:v>
                </c:pt>
                <c:pt idx="3">
                  <c:v>942.1745277582711</c:v>
                </c:pt>
                <c:pt idx="4">
                  <c:v>1270.2650503375444</c:v>
                </c:pt>
                <c:pt idx="5">
                  <c:v>1952.0366487263009</c:v>
                </c:pt>
                <c:pt idx="6">
                  <c:v>2613.4912568723626</c:v>
                </c:pt>
                <c:pt idx="7">
                  <c:v>2968.2773495222918</c:v>
                </c:pt>
                <c:pt idx="8">
                  <c:v>2975.8032664322404</c:v>
                </c:pt>
                <c:pt idx="9">
                  <c:v>3087.927154809438</c:v>
                </c:pt>
                <c:pt idx="10">
                  <c:v>2167.1027071428293</c:v>
                </c:pt>
                <c:pt idx="11">
                  <c:v>1987.9042398431757</c:v>
                </c:pt>
                <c:pt idx="12">
                  <c:v>1925.9141341028399</c:v>
                </c:pt>
                <c:pt idx="13">
                  <c:v>1492.0005242355207</c:v>
                </c:pt>
                <c:pt idx="14">
                  <c:v>1500.0196963407604</c:v>
                </c:pt>
                <c:pt idx="15">
                  <c:v>1733.4974994689644</c:v>
                </c:pt>
                <c:pt idx="16">
                  <c:v>1863.6871501454793</c:v>
                </c:pt>
                <c:pt idx="17">
                  <c:v>1973.476650314482</c:v>
                </c:pt>
                <c:pt idx="18">
                  <c:v>2150.4577483078278</c:v>
                </c:pt>
                <c:pt idx="19">
                  <c:v>2090.4117135961797</c:v>
                </c:pt>
                <c:pt idx="20">
                  <c:v>1949.3303694393733</c:v>
                </c:pt>
                <c:pt idx="21">
                  <c:v>2210.7178308209341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3C-42A8-8F1C-74217185C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1103.6894278943419</c:v>
                      </c:pt>
                      <c:pt idx="1">
                        <c:v>593.81122466049362</c:v>
                      </c:pt>
                      <c:pt idx="2">
                        <c:v>485.87927961587451</c:v>
                      </c:pt>
                      <c:pt idx="3">
                        <c:v>586.83101209940901</c:v>
                      </c:pt>
                      <c:pt idx="4">
                        <c:v>754.29839906090115</c:v>
                      </c:pt>
                      <c:pt idx="5">
                        <c:v>953.10649776123944</c:v>
                      </c:pt>
                      <c:pt idx="6">
                        <c:v>847.80648049389356</c:v>
                      </c:pt>
                      <c:pt idx="7">
                        <c:v>922.95402214584215</c:v>
                      </c:pt>
                      <c:pt idx="8">
                        <c:v>908.90106205835195</c:v>
                      </c:pt>
                      <c:pt idx="9">
                        <c:v>844.85948565722026</c:v>
                      </c:pt>
                      <c:pt idx="10">
                        <c:v>742.60513333141228</c:v>
                      </c:pt>
                      <c:pt idx="11">
                        <c:v>805.03211545164913</c:v>
                      </c:pt>
                      <c:pt idx="12">
                        <c:v>846.58851375895347</c:v>
                      </c:pt>
                      <c:pt idx="13">
                        <c:v>672.64825064089689</c:v>
                      </c:pt>
                      <c:pt idx="14">
                        <c:v>679.61018910470978</c:v>
                      </c:pt>
                      <c:pt idx="15">
                        <c:v>716.39083009380806</c:v>
                      </c:pt>
                      <c:pt idx="16">
                        <c:v>722.74874029206615</c:v>
                      </c:pt>
                      <c:pt idx="17">
                        <c:v>945.49518701044622</c:v>
                      </c:pt>
                      <c:pt idx="18">
                        <c:v>1147.9431188160597</c:v>
                      </c:pt>
                      <c:pt idx="19">
                        <c:v>1519.5236471581482</c:v>
                      </c:pt>
                      <c:pt idx="20">
                        <c:v>1557.8894334440497</c:v>
                      </c:pt>
                      <c:pt idx="21">
                        <c:v>1520.4081224303757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F3C-42A8-8F1C-74217185C26F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28.304424863670953</c:v>
                      </c:pt>
                      <c:pt idx="1">
                        <c:v>13.396137875963609</c:v>
                      </c:pt>
                      <c:pt idx="2">
                        <c:v>12.375500978308263</c:v>
                      </c:pt>
                      <c:pt idx="3">
                        <c:v>10.497247952080421</c:v>
                      </c:pt>
                      <c:pt idx="4">
                        <c:v>14.086897696708812</c:v>
                      </c:pt>
                      <c:pt idx="5">
                        <c:v>14.222748337611186</c:v>
                      </c:pt>
                      <c:pt idx="6">
                        <c:v>24.855846930593984</c:v>
                      </c:pt>
                      <c:pt idx="7">
                        <c:v>50.70638558408276</c:v>
                      </c:pt>
                      <c:pt idx="8">
                        <c:v>114.54275028994279</c:v>
                      </c:pt>
                      <c:pt idx="9">
                        <c:v>119.89430147058823</c:v>
                      </c:pt>
                      <c:pt idx="10">
                        <c:v>134.97083039802746</c:v>
                      </c:pt>
                      <c:pt idx="11">
                        <c:v>112.88952936664764</c:v>
                      </c:pt>
                      <c:pt idx="12">
                        <c:v>130.43022616708245</c:v>
                      </c:pt>
                      <c:pt idx="13">
                        <c:v>116.34332847037365</c:v>
                      </c:pt>
                      <c:pt idx="14">
                        <c:v>102.39228141456721</c:v>
                      </c:pt>
                      <c:pt idx="15">
                        <c:v>140.71426998943289</c:v>
                      </c:pt>
                      <c:pt idx="16">
                        <c:v>154.35493901902078</c:v>
                      </c:pt>
                      <c:pt idx="17">
                        <c:v>188.09764661852762</c:v>
                      </c:pt>
                      <c:pt idx="18">
                        <c:v>242.73767622570676</c:v>
                      </c:pt>
                      <c:pt idx="19">
                        <c:v>243.18390489282768</c:v>
                      </c:pt>
                      <c:pt idx="20">
                        <c:v>249.47074704784259</c:v>
                      </c:pt>
                      <c:pt idx="21">
                        <c:v>278.80870105730685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F3C-42A8-8F1C-74217185C26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F3C-42A8-8F1C-74217185C26F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093533150065699"/>
          <c:w val="1"/>
          <c:h val="0.19906466849934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Delhi – Stocks Vol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628.7530426581875</c:v>
                </c:pt>
                <c:pt idx="1">
                  <c:v>429.58965384364649</c:v>
                </c:pt>
                <c:pt idx="2">
                  <c:v>407.93210038438843</c:v>
                </c:pt>
                <c:pt idx="3">
                  <c:v>421.70185257384037</c:v>
                </c:pt>
                <c:pt idx="4">
                  <c:v>474.825204714579</c:v>
                </c:pt>
                <c:pt idx="5">
                  <c:v>543.96820851309974</c:v>
                </c:pt>
                <c:pt idx="6">
                  <c:v>449.50885123682156</c:v>
                </c:pt>
                <c:pt idx="7">
                  <c:v>497.8390254565191</c:v>
                </c:pt>
                <c:pt idx="8">
                  <c:v>393.43296173179101</c:v>
                </c:pt>
                <c:pt idx="9">
                  <c:v>389.80463524274887</c:v>
                </c:pt>
                <c:pt idx="10">
                  <c:v>380.41486113376362</c:v>
                </c:pt>
                <c:pt idx="11">
                  <c:v>396.94977252022954</c:v>
                </c:pt>
                <c:pt idx="12">
                  <c:v>395.69627176366805</c:v>
                </c:pt>
                <c:pt idx="13">
                  <c:v>365.88160173556668</c:v>
                </c:pt>
                <c:pt idx="14">
                  <c:v>405.88849589454588</c:v>
                </c:pt>
                <c:pt idx="15">
                  <c:v>446.71691237889036</c:v>
                </c:pt>
                <c:pt idx="16">
                  <c:v>437.60857525499654</c:v>
                </c:pt>
                <c:pt idx="17">
                  <c:v>465.49256976988136</c:v>
                </c:pt>
                <c:pt idx="18">
                  <c:v>526.73561433258737</c:v>
                </c:pt>
                <c:pt idx="19">
                  <c:v>584.15147008063616</c:v>
                </c:pt>
                <c:pt idx="20">
                  <c:v>494.25353260760448</c:v>
                </c:pt>
                <c:pt idx="21">
                  <c:v>566.69003071634233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4.6665446680169067</c:v>
                </c:pt>
                <c:pt idx="11">
                  <c:v>5.1806986555890253</c:v>
                </c:pt>
                <c:pt idx="12">
                  <c:v>4.8353187452164192</c:v>
                </c:pt>
                <c:pt idx="13">
                  <c:v>3.1084191933534124</c:v>
                </c:pt>
                <c:pt idx="14">
                  <c:v>4.4899388348438176</c:v>
                </c:pt>
                <c:pt idx="15">
                  <c:v>8.9798776696876352</c:v>
                </c:pt>
                <c:pt idx="16">
                  <c:v>16.923615608257467</c:v>
                </c:pt>
                <c:pt idx="17">
                  <c:v>24.867353546827299</c:v>
                </c:pt>
                <c:pt idx="18">
                  <c:v>34.883370947632741</c:v>
                </c:pt>
                <c:pt idx="19">
                  <c:v>31.084191933534125</c:v>
                </c:pt>
                <c:pt idx="20">
                  <c:v>33.847231216514935</c:v>
                </c:pt>
                <c:pt idx="21">
                  <c:v>42.435220475442591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723.96437667979603</c:v>
                </c:pt>
                <c:pt idx="1">
                  <c:v>523.72625881365559</c:v>
                </c:pt>
                <c:pt idx="2">
                  <c:v>448.23813167476516</c:v>
                </c:pt>
                <c:pt idx="3">
                  <c:v>585.85427311681644</c:v>
                </c:pt>
                <c:pt idx="4">
                  <c:v>671.76302865376715</c:v>
                </c:pt>
                <c:pt idx="5">
                  <c:v>827.42552844759643</c:v>
                </c:pt>
                <c:pt idx="6">
                  <c:v>782.2980012060666</c:v>
                </c:pt>
                <c:pt idx="7">
                  <c:v>925.03975812937983</c:v>
                </c:pt>
                <c:pt idx="8">
                  <c:v>883.44968828159062</c:v>
                </c:pt>
                <c:pt idx="9">
                  <c:v>863.26706607611925</c:v>
                </c:pt>
                <c:pt idx="10">
                  <c:v>677.89311233274509</c:v>
                </c:pt>
                <c:pt idx="11">
                  <c:v>870.43539108661037</c:v>
                </c:pt>
                <c:pt idx="12">
                  <c:v>789.37408945566744</c:v>
                </c:pt>
                <c:pt idx="13">
                  <c:v>690.63501542996767</c:v>
                </c:pt>
                <c:pt idx="14">
                  <c:v>636.30674948091178</c:v>
                </c:pt>
                <c:pt idx="15">
                  <c:v>751.63572649921423</c:v>
                </c:pt>
                <c:pt idx="16">
                  <c:v>830.3560294304242</c:v>
                </c:pt>
                <c:pt idx="17">
                  <c:v>868.97395747298106</c:v>
                </c:pt>
                <c:pt idx="18">
                  <c:v>952.96185129345497</c:v>
                </c:pt>
                <c:pt idx="19">
                  <c:v>1027.8430735127324</c:v>
                </c:pt>
                <c:pt idx="20">
                  <c:v>994.68521648505794</c:v>
                </c:pt>
                <c:pt idx="21">
                  <c:v>952.23571812957266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678.64352100443261</c:v>
                </c:pt>
                <c:pt idx="1">
                  <c:v>574.82068120190547</c:v>
                </c:pt>
                <c:pt idx="2">
                  <c:v>554.25830928881101</c:v>
                </c:pt>
                <c:pt idx="3">
                  <c:v>520.91791991585887</c:v>
                </c:pt>
                <c:pt idx="4">
                  <c:v>585.55305719024057</c:v>
                </c:pt>
                <c:pt idx="5">
                  <c:v>666.96563759954267</c:v>
                </c:pt>
                <c:pt idx="6">
                  <c:v>727.86661040404283</c:v>
                </c:pt>
                <c:pt idx="7">
                  <c:v>637.55087217111088</c:v>
                </c:pt>
                <c:pt idx="8">
                  <c:v>593.32590243413256</c:v>
                </c:pt>
                <c:pt idx="9">
                  <c:v>564.19694555667104</c:v>
                </c:pt>
                <c:pt idx="10">
                  <c:v>388.22636800345509</c:v>
                </c:pt>
                <c:pt idx="11">
                  <c:v>540.32687919944874</c:v>
                </c:pt>
                <c:pt idx="12">
                  <c:v>463.7521477814451</c:v>
                </c:pt>
                <c:pt idx="13">
                  <c:v>390.82654719583763</c:v>
                </c:pt>
                <c:pt idx="14">
                  <c:v>364.42279123276558</c:v>
                </c:pt>
                <c:pt idx="15">
                  <c:v>342.46536730921508</c:v>
                </c:pt>
                <c:pt idx="16">
                  <c:v>438.31154573687525</c:v>
                </c:pt>
                <c:pt idx="17">
                  <c:v>419.0521677181485</c:v>
                </c:pt>
                <c:pt idx="18">
                  <c:v>463.0433699997696</c:v>
                </c:pt>
                <c:pt idx="19">
                  <c:v>429.86079275075468</c:v>
                </c:pt>
                <c:pt idx="20">
                  <c:v>439.39013253052343</c:v>
                </c:pt>
                <c:pt idx="21">
                  <c:v>531.69431432812007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A7-475B-B920-BAC2F04C2C5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307.67602753527882</c:v>
                </c:pt>
                <c:pt idx="1">
                  <c:v>172.00745905496964</c:v>
                </c:pt>
                <c:pt idx="2">
                  <c:v>145.58304430841406</c:v>
                </c:pt>
                <c:pt idx="3">
                  <c:v>233.29974191569548</c:v>
                </c:pt>
                <c:pt idx="4">
                  <c:v>230.44927826157192</c:v>
                </c:pt>
                <c:pt idx="5">
                  <c:v>342.61384904087606</c:v>
                </c:pt>
                <c:pt idx="6">
                  <c:v>400.23835014832861</c:v>
                </c:pt>
                <c:pt idx="7">
                  <c:v>462.78135727461807</c:v>
                </c:pt>
                <c:pt idx="8">
                  <c:v>382.28434288988126</c:v>
                </c:pt>
                <c:pt idx="9">
                  <c:v>363.14438414082053</c:v>
                </c:pt>
                <c:pt idx="10">
                  <c:v>313.81718382018067</c:v>
                </c:pt>
                <c:pt idx="11">
                  <c:v>275.02929516497909</c:v>
                </c:pt>
                <c:pt idx="12">
                  <c:v>238.62582445497796</c:v>
                </c:pt>
                <c:pt idx="13">
                  <c:v>218.52078879085406</c:v>
                </c:pt>
                <c:pt idx="14">
                  <c:v>229.30690269738324</c:v>
                </c:pt>
                <c:pt idx="15">
                  <c:v>291.61360552794991</c:v>
                </c:pt>
                <c:pt idx="16">
                  <c:v>316.98832221323369</c:v>
                </c:pt>
                <c:pt idx="17">
                  <c:v>286.84610825843117</c:v>
                </c:pt>
                <c:pt idx="18">
                  <c:v>286.05243628297814</c:v>
                </c:pt>
                <c:pt idx="19">
                  <c:v>307.90749194204409</c:v>
                </c:pt>
                <c:pt idx="20">
                  <c:v>310.57109483411739</c:v>
                </c:pt>
                <c:pt idx="21">
                  <c:v>355.62205416913622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A7-475B-B920-BAC2F04C2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259.2723854675117</c:v>
                      </c:pt>
                      <c:pt idx="1">
                        <c:v>150.63955961781875</c:v>
                      </c:pt>
                      <c:pt idx="2">
                        <c:v>130.57896905612279</c:v>
                      </c:pt>
                      <c:pt idx="3">
                        <c:v>136.76986226806903</c:v>
                      </c:pt>
                      <c:pt idx="4">
                        <c:v>178.99187861378169</c:v>
                      </c:pt>
                      <c:pt idx="5">
                        <c:v>185.30066972632801</c:v>
                      </c:pt>
                      <c:pt idx="6">
                        <c:v>112.33376669236779</c:v>
                      </c:pt>
                      <c:pt idx="7">
                        <c:v>106.17318633139415</c:v>
                      </c:pt>
                      <c:pt idx="8">
                        <c:v>131.68234129173945</c:v>
                      </c:pt>
                      <c:pt idx="9">
                        <c:v>142.46226500439036</c:v>
                      </c:pt>
                      <c:pt idx="10">
                        <c:v>123.80322527234398</c:v>
                      </c:pt>
                      <c:pt idx="11">
                        <c:v>128.49049394447241</c:v>
                      </c:pt>
                      <c:pt idx="12">
                        <c:v>132.59168709134835</c:v>
                      </c:pt>
                      <c:pt idx="13">
                        <c:v>110.28482181956822</c:v>
                      </c:pt>
                      <c:pt idx="14">
                        <c:v>116.62914695373622</c:v>
                      </c:pt>
                      <c:pt idx="15">
                        <c:v>107.63238081868153</c:v>
                      </c:pt>
                      <c:pt idx="16">
                        <c:v>108.69760844735204</c:v>
                      </c:pt>
                      <c:pt idx="17">
                        <c:v>120.3649290020804</c:v>
                      </c:pt>
                      <c:pt idx="18">
                        <c:v>132.00891496737273</c:v>
                      </c:pt>
                      <c:pt idx="19">
                        <c:v>141.34008653403433</c:v>
                      </c:pt>
                      <c:pt idx="20">
                        <c:v>180.1328633188769</c:v>
                      </c:pt>
                      <c:pt idx="21">
                        <c:v>169.14149256738358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9A7-475B-B920-BAC2F04C2C5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10.35495118710908</c:v>
                      </c:pt>
                      <c:pt idx="1">
                        <c:v>4.4336808091106494</c:v>
                      </c:pt>
                      <c:pt idx="2">
                        <c:v>3.2733577318084857</c:v>
                      </c:pt>
                      <c:pt idx="3">
                        <c:v>2.6796111290671663</c:v>
                      </c:pt>
                      <c:pt idx="4">
                        <c:v>1.8737246715310958</c:v>
                      </c:pt>
                      <c:pt idx="5">
                        <c:v>6.0661777282942957</c:v>
                      </c:pt>
                      <c:pt idx="6">
                        <c:v>3.9169162362140084</c:v>
                      </c:pt>
                      <c:pt idx="7">
                        <c:v>11.17703329405991</c:v>
                      </c:pt>
                      <c:pt idx="8">
                        <c:v>19.805777745258283</c:v>
                      </c:pt>
                      <c:pt idx="9">
                        <c:v>17.469628757191497</c:v>
                      </c:pt>
                      <c:pt idx="10">
                        <c:v>13.760324021075496</c:v>
                      </c:pt>
                      <c:pt idx="11">
                        <c:v>18.726965052497548</c:v>
                      </c:pt>
                      <c:pt idx="12">
                        <c:v>24.025400930201958</c:v>
                      </c:pt>
                      <c:pt idx="13">
                        <c:v>20.517261570114997</c:v>
                      </c:pt>
                      <c:pt idx="14">
                        <c:v>21.382016638708759</c:v>
                      </c:pt>
                      <c:pt idx="15">
                        <c:v>24.768583237935893</c:v>
                      </c:pt>
                      <c:pt idx="16">
                        <c:v>19.384108620993306</c:v>
                      </c:pt>
                      <c:pt idx="17">
                        <c:v>18.66617867206763</c:v>
                      </c:pt>
                      <c:pt idx="18">
                        <c:v>29.938307414759198</c:v>
                      </c:pt>
                      <c:pt idx="19">
                        <c:v>17.999978394178374</c:v>
                      </c:pt>
                      <c:pt idx="20">
                        <c:v>19.666091565611463</c:v>
                      </c:pt>
                      <c:pt idx="21">
                        <c:v>32.549993223375175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9A7-475B-B920-BAC2F04C2C50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9A7-475B-B920-BAC2F04C2C50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0595752398759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Delhi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0.34848484848484851</c:v>
                </c:pt>
                <c:pt idx="1">
                  <c:v>0.36363636363636365</c:v>
                </c:pt>
                <c:pt idx="2">
                  <c:v>0.43939393939393939</c:v>
                </c:pt>
                <c:pt idx="3">
                  <c:v>0.5</c:v>
                </c:pt>
                <c:pt idx="4">
                  <c:v>0.5</c:v>
                </c:pt>
                <c:pt idx="5">
                  <c:v>0.51515151515151514</c:v>
                </c:pt>
                <c:pt idx="6">
                  <c:v>0.51515151515151514</c:v>
                </c:pt>
                <c:pt idx="7">
                  <c:v>0.45454545454545453</c:v>
                </c:pt>
                <c:pt idx="8">
                  <c:v>0.43939393939393939</c:v>
                </c:pt>
                <c:pt idx="9">
                  <c:v>0.42424242424242425</c:v>
                </c:pt>
                <c:pt idx="10">
                  <c:v>0.44615384615384618</c:v>
                </c:pt>
                <c:pt idx="11">
                  <c:v>0.42424242424242425</c:v>
                </c:pt>
                <c:pt idx="12">
                  <c:v>0.40909090909090912</c:v>
                </c:pt>
                <c:pt idx="13">
                  <c:v>0.45454545454545453</c:v>
                </c:pt>
                <c:pt idx="14">
                  <c:v>0.42424242424242425</c:v>
                </c:pt>
                <c:pt idx="15">
                  <c:v>0.43939393939393939</c:v>
                </c:pt>
                <c:pt idx="16">
                  <c:v>0.43939393939393939</c:v>
                </c:pt>
                <c:pt idx="17">
                  <c:v>0.45454545454545453</c:v>
                </c:pt>
                <c:pt idx="18">
                  <c:v>0.48484848484848486</c:v>
                </c:pt>
                <c:pt idx="19">
                  <c:v>0.48484848484848486</c:v>
                </c:pt>
                <c:pt idx="20">
                  <c:v>0.45454545454545453</c:v>
                </c:pt>
                <c:pt idx="21">
                  <c:v>0.46969696969696972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1.5384615384615385E-2</c:v>
                </c:pt>
                <c:pt idx="11">
                  <c:v>3.0303030303030304E-2</c:v>
                </c:pt>
                <c:pt idx="12">
                  <c:v>3.0303030303030304E-2</c:v>
                </c:pt>
                <c:pt idx="13">
                  <c:v>4.5454545454545456E-2</c:v>
                </c:pt>
                <c:pt idx="14">
                  <c:v>3.0303030303030304E-2</c:v>
                </c:pt>
                <c:pt idx="15">
                  <c:v>6.0606060606060608E-2</c:v>
                </c:pt>
                <c:pt idx="16">
                  <c:v>6.0606060606060608E-2</c:v>
                </c:pt>
                <c:pt idx="17">
                  <c:v>7.575757575757576E-2</c:v>
                </c:pt>
                <c:pt idx="18">
                  <c:v>7.575757575757576E-2</c:v>
                </c:pt>
                <c:pt idx="19">
                  <c:v>9.0909090909090912E-2</c:v>
                </c:pt>
                <c:pt idx="20">
                  <c:v>9.0909090909090912E-2</c:v>
                </c:pt>
                <c:pt idx="21">
                  <c:v>0.10606060606060606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0.63636363636363635</c:v>
                </c:pt>
                <c:pt idx="1">
                  <c:v>0.63636363636363635</c:v>
                </c:pt>
                <c:pt idx="2">
                  <c:v>0.62121212121212122</c:v>
                </c:pt>
                <c:pt idx="3">
                  <c:v>0.63636363636363635</c:v>
                </c:pt>
                <c:pt idx="4">
                  <c:v>0.66666666666666663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0.71212121212121215</c:v>
                </c:pt>
                <c:pt idx="8">
                  <c:v>0.72727272727272729</c:v>
                </c:pt>
                <c:pt idx="9">
                  <c:v>0.72727272727272729</c:v>
                </c:pt>
                <c:pt idx="10">
                  <c:v>0.75384615384615383</c:v>
                </c:pt>
                <c:pt idx="11">
                  <c:v>0.75757575757575757</c:v>
                </c:pt>
                <c:pt idx="12">
                  <c:v>0.74242424242424243</c:v>
                </c:pt>
                <c:pt idx="13">
                  <c:v>0.71212121212121215</c:v>
                </c:pt>
                <c:pt idx="14">
                  <c:v>0.69696969696969702</c:v>
                </c:pt>
                <c:pt idx="15">
                  <c:v>0.75757575757575757</c:v>
                </c:pt>
                <c:pt idx="16">
                  <c:v>0.72727272727272729</c:v>
                </c:pt>
                <c:pt idx="17">
                  <c:v>0.72727272727272729</c:v>
                </c:pt>
                <c:pt idx="18">
                  <c:v>0.74242424242424243</c:v>
                </c:pt>
                <c:pt idx="19">
                  <c:v>0.74242424242424243</c:v>
                </c:pt>
                <c:pt idx="20">
                  <c:v>0.75757575757575757</c:v>
                </c:pt>
                <c:pt idx="21">
                  <c:v>0.75757575757575757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0.46969696969696972</c:v>
                </c:pt>
                <c:pt idx="1">
                  <c:v>0.5</c:v>
                </c:pt>
                <c:pt idx="2">
                  <c:v>0.51515151515151514</c:v>
                </c:pt>
                <c:pt idx="3">
                  <c:v>0.53030303030303028</c:v>
                </c:pt>
                <c:pt idx="4">
                  <c:v>0.53030303030303028</c:v>
                </c:pt>
                <c:pt idx="5">
                  <c:v>0.56060606060606055</c:v>
                </c:pt>
                <c:pt idx="6">
                  <c:v>0.56060606060606055</c:v>
                </c:pt>
                <c:pt idx="7">
                  <c:v>0.53030303030303028</c:v>
                </c:pt>
                <c:pt idx="8">
                  <c:v>0.48484848484848486</c:v>
                </c:pt>
                <c:pt idx="9">
                  <c:v>0.45454545454545453</c:v>
                </c:pt>
                <c:pt idx="10">
                  <c:v>0.46153846153846156</c:v>
                </c:pt>
                <c:pt idx="11">
                  <c:v>0.5</c:v>
                </c:pt>
                <c:pt idx="12">
                  <c:v>0.5</c:v>
                </c:pt>
                <c:pt idx="13">
                  <c:v>0.45454545454545453</c:v>
                </c:pt>
                <c:pt idx="14">
                  <c:v>0.40909090909090912</c:v>
                </c:pt>
                <c:pt idx="15">
                  <c:v>0.40909090909090912</c:v>
                </c:pt>
                <c:pt idx="16">
                  <c:v>0.43939393939393939</c:v>
                </c:pt>
                <c:pt idx="17">
                  <c:v>0.43939393939393939</c:v>
                </c:pt>
                <c:pt idx="18">
                  <c:v>0.43939393939393939</c:v>
                </c:pt>
                <c:pt idx="19">
                  <c:v>0.45454545454545453</c:v>
                </c:pt>
                <c:pt idx="20">
                  <c:v>0.51515151515151514</c:v>
                </c:pt>
                <c:pt idx="21">
                  <c:v>0.56060606060606055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E9-4898-9AC5-7C216D188C1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0.27272727272727271</c:v>
                </c:pt>
                <c:pt idx="1">
                  <c:v>0.27272727272727271</c:v>
                </c:pt>
                <c:pt idx="2">
                  <c:v>0.30303030303030304</c:v>
                </c:pt>
                <c:pt idx="3">
                  <c:v>0.27272727272727271</c:v>
                </c:pt>
                <c:pt idx="4">
                  <c:v>0.2878787878787879</c:v>
                </c:pt>
                <c:pt idx="5">
                  <c:v>0.31818181818181818</c:v>
                </c:pt>
                <c:pt idx="6">
                  <c:v>0.33333333333333331</c:v>
                </c:pt>
                <c:pt idx="7">
                  <c:v>0.33333333333333331</c:v>
                </c:pt>
                <c:pt idx="8">
                  <c:v>0.31818181818181818</c:v>
                </c:pt>
                <c:pt idx="9">
                  <c:v>0.31818181818181818</c:v>
                </c:pt>
                <c:pt idx="10">
                  <c:v>0.30769230769230771</c:v>
                </c:pt>
                <c:pt idx="11">
                  <c:v>0.31818181818181818</c:v>
                </c:pt>
                <c:pt idx="12">
                  <c:v>0.31818181818181818</c:v>
                </c:pt>
                <c:pt idx="13">
                  <c:v>0.2878787878787879</c:v>
                </c:pt>
                <c:pt idx="14">
                  <c:v>0.2878787878787879</c:v>
                </c:pt>
                <c:pt idx="15">
                  <c:v>0.30303030303030304</c:v>
                </c:pt>
                <c:pt idx="16">
                  <c:v>0.31818181818181818</c:v>
                </c:pt>
                <c:pt idx="17">
                  <c:v>0.31818181818181818</c:v>
                </c:pt>
                <c:pt idx="18">
                  <c:v>0.31818181818181818</c:v>
                </c:pt>
                <c:pt idx="19">
                  <c:v>0.33333333333333331</c:v>
                </c:pt>
                <c:pt idx="20">
                  <c:v>0.31818181818181818</c:v>
                </c:pt>
                <c:pt idx="21">
                  <c:v>0.31818181818181818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E9-4898-9AC5-7C216D188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0.39393939393939392</c:v>
                      </c:pt>
                      <c:pt idx="1">
                        <c:v>0.39393939393939392</c:v>
                      </c:pt>
                      <c:pt idx="2">
                        <c:v>0.39393939393939392</c:v>
                      </c:pt>
                      <c:pt idx="3">
                        <c:v>0.34848484848484851</c:v>
                      </c:pt>
                      <c:pt idx="4">
                        <c:v>0.34848484848484851</c:v>
                      </c:pt>
                      <c:pt idx="5">
                        <c:v>0.34848484848484851</c:v>
                      </c:pt>
                      <c:pt idx="6">
                        <c:v>0.33333333333333331</c:v>
                      </c:pt>
                      <c:pt idx="7">
                        <c:v>0.33333333333333331</c:v>
                      </c:pt>
                      <c:pt idx="8">
                        <c:v>0.30303030303030304</c:v>
                      </c:pt>
                      <c:pt idx="9">
                        <c:v>0.27272727272727271</c:v>
                      </c:pt>
                      <c:pt idx="10">
                        <c:v>0.29230769230769232</c:v>
                      </c:pt>
                      <c:pt idx="11">
                        <c:v>0.27272727272727271</c:v>
                      </c:pt>
                      <c:pt idx="12">
                        <c:v>0.27272727272727271</c:v>
                      </c:pt>
                      <c:pt idx="13">
                        <c:v>0.27272727272727271</c:v>
                      </c:pt>
                      <c:pt idx="14">
                        <c:v>0.22727272727272727</c:v>
                      </c:pt>
                      <c:pt idx="15">
                        <c:v>0.22727272727272727</c:v>
                      </c:pt>
                      <c:pt idx="16">
                        <c:v>0.21212121212121213</c:v>
                      </c:pt>
                      <c:pt idx="17">
                        <c:v>0.21212121212121213</c:v>
                      </c:pt>
                      <c:pt idx="18">
                        <c:v>0.21212121212121213</c:v>
                      </c:pt>
                      <c:pt idx="19">
                        <c:v>0.21212121212121213</c:v>
                      </c:pt>
                      <c:pt idx="20">
                        <c:v>0.21212121212121213</c:v>
                      </c:pt>
                      <c:pt idx="21">
                        <c:v>0.21212121212121213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7E9-4898-9AC5-7C216D188C1F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3.0303030303030304E-2</c:v>
                      </c:pt>
                      <c:pt idx="1">
                        <c:v>3.0303030303030304E-2</c:v>
                      </c:pt>
                      <c:pt idx="2">
                        <c:v>3.0303030303030304E-2</c:v>
                      </c:pt>
                      <c:pt idx="3">
                        <c:v>3.0303030303030304E-2</c:v>
                      </c:pt>
                      <c:pt idx="4">
                        <c:v>3.0303030303030304E-2</c:v>
                      </c:pt>
                      <c:pt idx="5">
                        <c:v>3.0303030303030304E-2</c:v>
                      </c:pt>
                      <c:pt idx="6">
                        <c:v>3.0303030303030304E-2</c:v>
                      </c:pt>
                      <c:pt idx="7">
                        <c:v>4.5454545454545456E-2</c:v>
                      </c:pt>
                      <c:pt idx="8">
                        <c:v>6.0606060606060608E-2</c:v>
                      </c:pt>
                      <c:pt idx="9">
                        <c:v>4.5454545454545456E-2</c:v>
                      </c:pt>
                      <c:pt idx="10">
                        <c:v>6.1538461538461542E-2</c:v>
                      </c:pt>
                      <c:pt idx="11">
                        <c:v>6.0606060606060608E-2</c:v>
                      </c:pt>
                      <c:pt idx="12">
                        <c:v>6.0606060606060608E-2</c:v>
                      </c:pt>
                      <c:pt idx="13">
                        <c:v>6.0606060606060608E-2</c:v>
                      </c:pt>
                      <c:pt idx="14">
                        <c:v>4.5454545454545456E-2</c:v>
                      </c:pt>
                      <c:pt idx="15">
                        <c:v>4.5454545454545456E-2</c:v>
                      </c:pt>
                      <c:pt idx="16">
                        <c:v>4.5454545454545456E-2</c:v>
                      </c:pt>
                      <c:pt idx="17">
                        <c:v>4.5454545454545456E-2</c:v>
                      </c:pt>
                      <c:pt idx="18">
                        <c:v>4.5454545454545456E-2</c:v>
                      </c:pt>
                      <c:pt idx="19">
                        <c:v>4.5454545454545456E-2</c:v>
                      </c:pt>
                      <c:pt idx="20">
                        <c:v>4.5454545454545456E-2</c:v>
                      </c:pt>
                      <c:pt idx="21">
                        <c:v>4.5454545454545456E-2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7E9-4898-9AC5-7C216D188C1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7E9-4898-9AC5-7C216D188C1F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70634542096336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Delhi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6.6770289109686551</c:v>
                </c:pt>
                <c:pt idx="1">
                  <c:v>5.7445938444671318</c:v>
                </c:pt>
                <c:pt idx="2">
                  <c:v>10.362362372076799</c:v>
                </c:pt>
                <c:pt idx="3">
                  <c:v>8.958551794535639</c:v>
                </c:pt>
                <c:pt idx="4">
                  <c:v>6.4856673950298331</c:v>
                </c:pt>
                <c:pt idx="5">
                  <c:v>6.0458449836043409</c:v>
                </c:pt>
                <c:pt idx="6">
                  <c:v>4.2036161369423635</c:v>
                </c:pt>
                <c:pt idx="7">
                  <c:v>4.1007554749865855</c:v>
                </c:pt>
                <c:pt idx="8">
                  <c:v>3.3391284638495509</c:v>
                </c:pt>
                <c:pt idx="9">
                  <c:v>3.5146521192348934</c:v>
                </c:pt>
                <c:pt idx="10">
                  <c:v>4.2567386594426138</c:v>
                </c:pt>
                <c:pt idx="11">
                  <c:v>4.4438443552153402</c:v>
                </c:pt>
                <c:pt idx="12">
                  <c:v>4.8643106686507087</c:v>
                </c:pt>
                <c:pt idx="13">
                  <c:v>5.9330789442912346</c:v>
                </c:pt>
                <c:pt idx="14">
                  <c:v>6.0771768402756043</c:v>
                </c:pt>
                <c:pt idx="15">
                  <c:v>5.5238596804534028</c:v>
                </c:pt>
                <c:pt idx="16">
                  <c:v>4.7384290360931134</c:v>
                </c:pt>
                <c:pt idx="17">
                  <c:v>4.3822411493512448</c:v>
                </c:pt>
                <c:pt idx="18">
                  <c:v>4.2741838574265287</c:v>
                </c:pt>
                <c:pt idx="19">
                  <c:v>3.9695314517820677</c:v>
                </c:pt>
                <c:pt idx="20">
                  <c:v>4.6951916635740787</c:v>
                </c:pt>
                <c:pt idx="21">
                  <c:v>4.9471534490427578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14.160714285714285</c:v>
                </c:pt>
                <c:pt idx="11">
                  <c:v>6.4883182438101672</c:v>
                </c:pt>
                <c:pt idx="12">
                  <c:v>3.8468468468468466</c:v>
                </c:pt>
                <c:pt idx="13">
                  <c:v>3.8125000000000009</c:v>
                </c:pt>
                <c:pt idx="14">
                  <c:v>2.8941605839416056</c:v>
                </c:pt>
                <c:pt idx="15">
                  <c:v>2.4937106918238992</c:v>
                </c:pt>
                <c:pt idx="16">
                  <c:v>2.5946180555555554</c:v>
                </c:pt>
                <c:pt idx="17">
                  <c:v>2.2271805273833674</c:v>
                </c:pt>
                <c:pt idx="18">
                  <c:v>1.8681018799272286</c:v>
                </c:pt>
                <c:pt idx="19">
                  <c:v>1.3582384957941613</c:v>
                </c:pt>
                <c:pt idx="20">
                  <c:v>2.3116782675947412</c:v>
                </c:pt>
                <c:pt idx="21">
                  <c:v>2.6492066401114345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FRESCA FOODS PVT LTD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6.1733809412908922</c:v>
                </c:pt>
                <c:pt idx="1">
                  <c:v>6.9299888848445903</c:v>
                </c:pt>
                <c:pt idx="2">
                  <c:v>8.273298267325254</c:v>
                </c:pt>
                <c:pt idx="3">
                  <c:v>7.9717419161084093</c:v>
                </c:pt>
                <c:pt idx="4">
                  <c:v>7.0802211775017199</c:v>
                </c:pt>
                <c:pt idx="5">
                  <c:v>6.4912636147850744</c:v>
                </c:pt>
                <c:pt idx="6">
                  <c:v>5.3272144063462044</c:v>
                </c:pt>
                <c:pt idx="7">
                  <c:v>4.919523573163497</c:v>
                </c:pt>
                <c:pt idx="8">
                  <c:v>4.3380171708101338</c:v>
                </c:pt>
                <c:pt idx="9">
                  <c:v>4.5909328086495238</c:v>
                </c:pt>
                <c:pt idx="10">
                  <c:v>4.7055992244572469</c:v>
                </c:pt>
                <c:pt idx="11">
                  <c:v>5.586024030425059</c:v>
                </c:pt>
                <c:pt idx="12">
                  <c:v>5.1838241229107247</c:v>
                </c:pt>
                <c:pt idx="13">
                  <c:v>6.1860110927659431</c:v>
                </c:pt>
                <c:pt idx="14">
                  <c:v>6.8138954509095662</c:v>
                </c:pt>
                <c:pt idx="15">
                  <c:v>6.2196216899383465</c:v>
                </c:pt>
                <c:pt idx="16">
                  <c:v>5.1900256431364031</c:v>
                </c:pt>
                <c:pt idx="17">
                  <c:v>4.6862529690186276</c:v>
                </c:pt>
                <c:pt idx="18">
                  <c:v>4.5830964700118111</c:v>
                </c:pt>
                <c:pt idx="19">
                  <c:v>4.2941577724949029</c:v>
                </c:pt>
                <c:pt idx="20">
                  <c:v>4.4834152587428182</c:v>
                </c:pt>
                <c:pt idx="21">
                  <c:v>4.2897713217011537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HYGEN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5.9244123124295909</c:v>
                </c:pt>
                <c:pt idx="1">
                  <c:v>6.4026432659034489</c:v>
                </c:pt>
                <c:pt idx="2">
                  <c:v>9.38841143858577</c:v>
                </c:pt>
                <c:pt idx="3">
                  <c:v>7.3574148238820332</c:v>
                </c:pt>
                <c:pt idx="4">
                  <c:v>5.726400493309356</c:v>
                </c:pt>
                <c:pt idx="5">
                  <c:v>5.5692287723828606</c:v>
                </c:pt>
                <c:pt idx="6">
                  <c:v>4.8844641636653776</c:v>
                </c:pt>
                <c:pt idx="7">
                  <c:v>3.8015462128974136</c:v>
                </c:pt>
                <c:pt idx="8">
                  <c:v>3.6185355390848004</c:v>
                </c:pt>
                <c:pt idx="9">
                  <c:v>3.5726114656193939</c:v>
                </c:pt>
                <c:pt idx="10">
                  <c:v>3.299212967058113</c:v>
                </c:pt>
                <c:pt idx="11">
                  <c:v>4.1688865430510846</c:v>
                </c:pt>
                <c:pt idx="12">
                  <c:v>3.6068793764659746</c:v>
                </c:pt>
                <c:pt idx="13">
                  <c:v>4.2509473453807871</c:v>
                </c:pt>
                <c:pt idx="14">
                  <c:v>4.9306614266942761</c:v>
                </c:pt>
                <c:pt idx="15">
                  <c:v>4.1208591855190742</c:v>
                </c:pt>
                <c:pt idx="16">
                  <c:v>4.6103802213613738</c:v>
                </c:pt>
                <c:pt idx="17">
                  <c:v>3.8170342035634675</c:v>
                </c:pt>
                <c:pt idx="18">
                  <c:v>3.8446690248909006</c:v>
                </c:pt>
                <c:pt idx="19">
                  <c:v>3.3037854372703759</c:v>
                </c:pt>
                <c:pt idx="20">
                  <c:v>3.6672635588403248</c:v>
                </c:pt>
                <c:pt idx="21">
                  <c:v>3.8866250553896906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C7-4864-BC68-A72251E20E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SHRI KRISHNA FOOD PROCESSOR( P) LTD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5.6046948521979694</c:v>
                </c:pt>
                <c:pt idx="1">
                  <c:v>5.7929770941223477</c:v>
                </c:pt>
                <c:pt idx="2">
                  <c:v>6.6032224038020599</c:v>
                </c:pt>
                <c:pt idx="3">
                  <c:v>7.934702226394803</c:v>
                </c:pt>
                <c:pt idx="4">
                  <c:v>5.4725068638226251</c:v>
                </c:pt>
                <c:pt idx="5">
                  <c:v>5.5511695736784308</c:v>
                </c:pt>
                <c:pt idx="6">
                  <c:v>4.6671737887405778</c:v>
                </c:pt>
                <c:pt idx="7">
                  <c:v>4.8379387936452094</c:v>
                </c:pt>
                <c:pt idx="8">
                  <c:v>3.8709969778490487</c:v>
                </c:pt>
                <c:pt idx="9">
                  <c:v>3.5663350446796325</c:v>
                </c:pt>
                <c:pt idx="10">
                  <c:v>4.3935091587874151</c:v>
                </c:pt>
                <c:pt idx="11">
                  <c:v>4.2509034517215474</c:v>
                </c:pt>
                <c:pt idx="12">
                  <c:v>3.721520385729129</c:v>
                </c:pt>
                <c:pt idx="13">
                  <c:v>4.441826907799288</c:v>
                </c:pt>
                <c:pt idx="14">
                  <c:v>4.6931807642127987</c:v>
                </c:pt>
                <c:pt idx="15">
                  <c:v>5.2627813060470059</c:v>
                </c:pt>
                <c:pt idx="16">
                  <c:v>5.2082134117435359</c:v>
                </c:pt>
                <c:pt idx="17">
                  <c:v>4.4012386725820578</c:v>
                </c:pt>
                <c:pt idx="18">
                  <c:v>4.0592000936064929</c:v>
                </c:pt>
                <c:pt idx="19">
                  <c:v>4.5155272914757614</c:v>
                </c:pt>
                <c:pt idx="20">
                  <c:v>4.9512655241519106</c:v>
                </c:pt>
                <c:pt idx="21">
                  <c:v>4.9617292806793989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C7-4864-BC68-A72251E20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SAARANG INTERNATIONAL FOOD AND BEVERAGES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6.9668005932666368</c:v>
                      </c:pt>
                      <c:pt idx="1">
                        <c:v>7.2076979695430881</c:v>
                      </c:pt>
                      <c:pt idx="2">
                        <c:v>8.4057575513726714</c:v>
                      </c:pt>
                      <c:pt idx="3">
                        <c:v>6.9540019023591686</c:v>
                      </c:pt>
                      <c:pt idx="4">
                        <c:v>7.2827537694629649</c:v>
                      </c:pt>
                      <c:pt idx="5">
                        <c:v>6.0812297686898589</c:v>
                      </c:pt>
                      <c:pt idx="6">
                        <c:v>3.8548760563646027</c:v>
                      </c:pt>
                      <c:pt idx="7">
                        <c:v>3.5176333397833219</c:v>
                      </c:pt>
                      <c:pt idx="8">
                        <c:v>4.4359905871073284</c:v>
                      </c:pt>
                      <c:pt idx="9">
                        <c:v>5.250781537816426</c:v>
                      </c:pt>
                      <c:pt idx="10">
                        <c:v>4.8781269791675586</c:v>
                      </c:pt>
                      <c:pt idx="11">
                        <c:v>4.9203635663141849</c:v>
                      </c:pt>
                      <c:pt idx="12">
                        <c:v>4.7938748008232581</c:v>
                      </c:pt>
                      <c:pt idx="13">
                        <c:v>4.9700063475930945</c:v>
                      </c:pt>
                      <c:pt idx="14">
                        <c:v>5.2081240444195522</c:v>
                      </c:pt>
                      <c:pt idx="15">
                        <c:v>4.613247813450343</c:v>
                      </c:pt>
                      <c:pt idx="16">
                        <c:v>4.6110053763659877</c:v>
                      </c:pt>
                      <c:pt idx="17">
                        <c:v>3.9454150470072271</c:v>
                      </c:pt>
                      <c:pt idx="18">
                        <c:v>3.5111141790658169</c:v>
                      </c:pt>
                      <c:pt idx="19">
                        <c:v>2.8369605609120687</c:v>
                      </c:pt>
                      <c:pt idx="20">
                        <c:v>3.5756125361227853</c:v>
                      </c:pt>
                      <c:pt idx="21">
                        <c:v>3.3855230465338102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9C7-4864-BC68-A72251E20EC0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DABUR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10.801524078565878</c:v>
                      </c:pt>
                      <c:pt idx="1">
                        <c:v>8.4189941763199538</c:v>
                      </c:pt>
                      <c:pt idx="2">
                        <c:v>7.8343652274873099</c:v>
                      </c:pt>
                      <c:pt idx="3">
                        <c:v>8.3611149063899735</c:v>
                      </c:pt>
                      <c:pt idx="4">
                        <c:v>3.8033082925781216</c:v>
                      </c:pt>
                      <c:pt idx="5">
                        <c:v>18.244784797770617</c:v>
                      </c:pt>
                      <c:pt idx="6">
                        <c:v>4.4035777351792387</c:v>
                      </c:pt>
                      <c:pt idx="7">
                        <c:v>7.5673073987683663</c:v>
                      </c:pt>
                      <c:pt idx="8">
                        <c:v>5.2888282603082031</c:v>
                      </c:pt>
                      <c:pt idx="9">
                        <c:v>4.3699705593719331</c:v>
                      </c:pt>
                      <c:pt idx="10">
                        <c:v>3.1233303650935</c:v>
                      </c:pt>
                      <c:pt idx="11">
                        <c:v>5.1552367370279324</c:v>
                      </c:pt>
                      <c:pt idx="12">
                        <c:v>5.5422547936386444</c:v>
                      </c:pt>
                      <c:pt idx="13">
                        <c:v>5.2982073373481535</c:v>
                      </c:pt>
                      <c:pt idx="14">
                        <c:v>6.4080059209957465</c:v>
                      </c:pt>
                      <c:pt idx="15">
                        <c:v>5.5772968197879864</c:v>
                      </c:pt>
                      <c:pt idx="16">
                        <c:v>3.7011235955056176</c:v>
                      </c:pt>
                      <c:pt idx="17">
                        <c:v>3.0441458733205375</c:v>
                      </c:pt>
                      <c:pt idx="18">
                        <c:v>3.8793711684827161</c:v>
                      </c:pt>
                      <c:pt idx="19">
                        <c:v>2.1920018773641887</c:v>
                      </c:pt>
                      <c:pt idx="20">
                        <c:v>2.4205188715328978</c:v>
                      </c:pt>
                      <c:pt idx="21">
                        <c:v>3.6178700713427827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9C7-4864-BC68-A72251E20EC0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9C7-4864-BC68-A72251E20EC0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Mumbai – NARTD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</a:t>
            </a:r>
            <a:r>
              <a:rPr lang="en-IN" sz="1400" b="1" dirty="0"/>
              <a:t>Case</a:t>
            </a:r>
            <a:r>
              <a:rPr lang="en-IN" sz="1400" b="1" baseline="0" dirty="0"/>
              <a:t>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30387.274195888273</c:v>
                </c:pt>
                <c:pt idx="1">
                  <c:v>24560.232592808356</c:v>
                </c:pt>
                <c:pt idx="2">
                  <c:v>27892.097189903514</c:v>
                </c:pt>
                <c:pt idx="3">
                  <c:v>27188.161124832353</c:v>
                </c:pt>
                <c:pt idx="4">
                  <c:v>27977.856601301846</c:v>
                </c:pt>
                <c:pt idx="5">
                  <c:v>29223.903229515185</c:v>
                </c:pt>
                <c:pt idx="6">
                  <c:v>29075.037390730504</c:v>
                </c:pt>
                <c:pt idx="7">
                  <c:v>30398.809883596212</c:v>
                </c:pt>
                <c:pt idx="8">
                  <c:v>29716.090906965241</c:v>
                </c:pt>
                <c:pt idx="9">
                  <c:v>29457.054639384285</c:v>
                </c:pt>
                <c:pt idx="10">
                  <c:v>27740.65363679779</c:v>
                </c:pt>
                <c:pt idx="11">
                  <c:v>26788.975249447973</c:v>
                </c:pt>
                <c:pt idx="12">
                  <c:v>24505.616092155156</c:v>
                </c:pt>
                <c:pt idx="13">
                  <c:v>23246.378699812441</c:v>
                </c:pt>
                <c:pt idx="14">
                  <c:v>23780.906992802909</c:v>
                </c:pt>
                <c:pt idx="15">
                  <c:v>26792.655057356613</c:v>
                </c:pt>
                <c:pt idx="16">
                  <c:v>27733.243625360174</c:v>
                </c:pt>
                <c:pt idx="17">
                  <c:v>29975.531421078391</c:v>
                </c:pt>
                <c:pt idx="18">
                  <c:v>31842.990594358867</c:v>
                </c:pt>
                <c:pt idx="19">
                  <c:v>34707.386394077264</c:v>
                </c:pt>
                <c:pt idx="20">
                  <c:v>30758.169632631707</c:v>
                </c:pt>
                <c:pt idx="21">
                  <c:v>29536.450186890041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8438.8834409618212</c:v>
                </c:pt>
                <c:pt idx="1">
                  <c:v>6866.1609100931482</c:v>
                </c:pt>
                <c:pt idx="2">
                  <c:v>8743.5277446728251</c:v>
                </c:pt>
                <c:pt idx="3">
                  <c:v>9227.0999532401602</c:v>
                </c:pt>
                <c:pt idx="4">
                  <c:v>9551.1960803843158</c:v>
                </c:pt>
                <c:pt idx="5">
                  <c:v>10873.499035513933</c:v>
                </c:pt>
                <c:pt idx="6">
                  <c:v>11066.342090861075</c:v>
                </c:pt>
                <c:pt idx="7">
                  <c:v>9521.977588961774</c:v>
                </c:pt>
                <c:pt idx="8">
                  <c:v>8034.2233030746138</c:v>
                </c:pt>
                <c:pt idx="9">
                  <c:v>8656.9017644270698</c:v>
                </c:pt>
                <c:pt idx="10">
                  <c:v>8170.2150302954924</c:v>
                </c:pt>
                <c:pt idx="11">
                  <c:v>7907.9652278655167</c:v>
                </c:pt>
                <c:pt idx="12">
                  <c:v>7964.5968947299252</c:v>
                </c:pt>
                <c:pt idx="13">
                  <c:v>6594.1076410908254</c:v>
                </c:pt>
                <c:pt idx="14">
                  <c:v>6371.9161234874491</c:v>
                </c:pt>
                <c:pt idx="15">
                  <c:v>8357.30749721344</c:v>
                </c:pt>
                <c:pt idx="16">
                  <c:v>9465.6141791079444</c:v>
                </c:pt>
                <c:pt idx="17">
                  <c:v>10370.065432734187</c:v>
                </c:pt>
                <c:pt idx="18">
                  <c:v>13579.018739467256</c:v>
                </c:pt>
                <c:pt idx="19">
                  <c:v>13088.90560973189</c:v>
                </c:pt>
                <c:pt idx="20">
                  <c:v>10986.534026977384</c:v>
                </c:pt>
                <c:pt idx="21">
                  <c:v>10551.264701079746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16638.425964449827</c:v>
                </c:pt>
                <c:pt idx="1">
                  <c:v>13401.597738600425</c:v>
                </c:pt>
                <c:pt idx="2">
                  <c:v>15936.395551865065</c:v>
                </c:pt>
                <c:pt idx="3">
                  <c:v>19067.218695154665</c:v>
                </c:pt>
                <c:pt idx="4">
                  <c:v>21460.032694862606</c:v>
                </c:pt>
                <c:pt idx="5">
                  <c:v>25079.870660754095</c:v>
                </c:pt>
                <c:pt idx="6">
                  <c:v>25571.715113461632</c:v>
                </c:pt>
                <c:pt idx="7">
                  <c:v>25386.750483914573</c:v>
                </c:pt>
                <c:pt idx="8">
                  <c:v>20759.971385460853</c:v>
                </c:pt>
                <c:pt idx="9">
                  <c:v>21682.025533142525</c:v>
                </c:pt>
                <c:pt idx="10">
                  <c:v>22805.616750444515</c:v>
                </c:pt>
                <c:pt idx="11">
                  <c:v>21931.662301913191</c:v>
                </c:pt>
                <c:pt idx="12">
                  <c:v>19746.611058211889</c:v>
                </c:pt>
                <c:pt idx="13">
                  <c:v>17922.943172311057</c:v>
                </c:pt>
                <c:pt idx="14">
                  <c:v>16884.040211355914</c:v>
                </c:pt>
                <c:pt idx="15">
                  <c:v>17855.202566318567</c:v>
                </c:pt>
                <c:pt idx="16">
                  <c:v>18721.416245983408</c:v>
                </c:pt>
                <c:pt idx="17">
                  <c:v>18948.959651673096</c:v>
                </c:pt>
                <c:pt idx="18">
                  <c:v>20331.537528868139</c:v>
                </c:pt>
                <c:pt idx="19">
                  <c:v>19660.863542623934</c:v>
                </c:pt>
                <c:pt idx="20">
                  <c:v>19257.97888284297</c:v>
                </c:pt>
                <c:pt idx="21">
                  <c:v>18524.365409960781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NARTD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55464.583601299921</c:v>
                </c:pt>
                <c:pt idx="1">
                  <c:v>44827.991241501928</c:v>
                </c:pt>
                <c:pt idx="2">
                  <c:v>52572.020486441397</c:v>
                </c:pt>
                <c:pt idx="3">
                  <c:v>55482.479773227184</c:v>
                </c:pt>
                <c:pt idx="4">
                  <c:v>58989.08537654877</c:v>
                </c:pt>
                <c:pt idx="5">
                  <c:v>65177.272925783211</c:v>
                </c:pt>
                <c:pt idx="6">
                  <c:v>65713.094595053204</c:v>
                </c:pt>
                <c:pt idx="7">
                  <c:v>65307.537956472559</c:v>
                </c:pt>
                <c:pt idx="8">
                  <c:v>58510.285595500711</c:v>
                </c:pt>
                <c:pt idx="9">
                  <c:v>59795.981936953875</c:v>
                </c:pt>
                <c:pt idx="10">
                  <c:v>58716.485417537799</c:v>
                </c:pt>
                <c:pt idx="11">
                  <c:v>56628.602779226683</c:v>
                </c:pt>
                <c:pt idx="12">
                  <c:v>52216.824045096975</c:v>
                </c:pt>
                <c:pt idx="13">
                  <c:v>47763.429513214323</c:v>
                </c:pt>
                <c:pt idx="14">
                  <c:v>47036.863327646272</c:v>
                </c:pt>
                <c:pt idx="15">
                  <c:v>53005.165120888618</c:v>
                </c:pt>
                <c:pt idx="16">
                  <c:v>55920.274050451524</c:v>
                </c:pt>
                <c:pt idx="17">
                  <c:v>59294.556505485671</c:v>
                </c:pt>
                <c:pt idx="18">
                  <c:v>65753.54686269426</c:v>
                </c:pt>
                <c:pt idx="19">
                  <c:v>67457.155546433089</c:v>
                </c:pt>
                <c:pt idx="20">
                  <c:v>61002.682542452065</c:v>
                </c:pt>
                <c:pt idx="21">
                  <c:v>58612.080297930566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FC-4D4D-9401-1B7A41461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1633336902037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Mumbai – CSD – </a:t>
            </a:r>
            <a:r>
              <a:rPr lang="en-IN" sz="1400" b="1" baseline="0" dirty="0"/>
              <a:t>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27299.152393125463</c:v>
                </c:pt>
                <c:pt idx="1">
                  <c:v>21644.268280412271</c:v>
                </c:pt>
                <c:pt idx="2">
                  <c:v>24471.940269510116</c:v>
                </c:pt>
                <c:pt idx="3">
                  <c:v>23500.469434119252</c:v>
                </c:pt>
                <c:pt idx="4">
                  <c:v>24239.876009934345</c:v>
                </c:pt>
                <c:pt idx="5">
                  <c:v>25374.734672472721</c:v>
                </c:pt>
                <c:pt idx="6">
                  <c:v>25134.316689922118</c:v>
                </c:pt>
                <c:pt idx="7">
                  <c:v>26425.375133561069</c:v>
                </c:pt>
                <c:pt idx="8">
                  <c:v>26287.940205099898</c:v>
                </c:pt>
                <c:pt idx="9">
                  <c:v>25849.850170254245</c:v>
                </c:pt>
                <c:pt idx="10">
                  <c:v>24243.733130355726</c:v>
                </c:pt>
                <c:pt idx="11">
                  <c:v>23564.667159088356</c:v>
                </c:pt>
                <c:pt idx="12">
                  <c:v>21632.345017523003</c:v>
                </c:pt>
                <c:pt idx="13">
                  <c:v>20719.690670074502</c:v>
                </c:pt>
                <c:pt idx="14">
                  <c:v>21261.265767206223</c:v>
                </c:pt>
                <c:pt idx="15">
                  <c:v>24153.07282042141</c:v>
                </c:pt>
                <c:pt idx="16">
                  <c:v>25179.108664336352</c:v>
                </c:pt>
                <c:pt idx="17">
                  <c:v>27443.240746407402</c:v>
                </c:pt>
                <c:pt idx="18">
                  <c:v>29051.666904689668</c:v>
                </c:pt>
                <c:pt idx="19">
                  <c:v>31754.131100778282</c:v>
                </c:pt>
                <c:pt idx="20">
                  <c:v>27960.137299242935</c:v>
                </c:pt>
                <c:pt idx="21">
                  <c:v>26720.393316299353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7957.2970774390951</c:v>
                </c:pt>
                <c:pt idx="1">
                  <c:v>6451.3242969879411</c:v>
                </c:pt>
                <c:pt idx="2">
                  <c:v>8123.5845595126711</c:v>
                </c:pt>
                <c:pt idx="3">
                  <c:v>8501.9848620314806</c:v>
                </c:pt>
                <c:pt idx="4">
                  <c:v>8738.762569666982</c:v>
                </c:pt>
                <c:pt idx="5">
                  <c:v>10091.472133725796</c:v>
                </c:pt>
                <c:pt idx="6">
                  <c:v>10220.107107614698</c:v>
                </c:pt>
                <c:pt idx="7">
                  <c:v>8864.4156228229767</c:v>
                </c:pt>
                <c:pt idx="8">
                  <c:v>7549.4065394394993</c:v>
                </c:pt>
                <c:pt idx="9">
                  <c:v>8130.1407060978745</c:v>
                </c:pt>
                <c:pt idx="10">
                  <c:v>7713.5811292448634</c:v>
                </c:pt>
                <c:pt idx="11">
                  <c:v>7509.7899958093321</c:v>
                </c:pt>
                <c:pt idx="12">
                  <c:v>7629.2530651092102</c:v>
                </c:pt>
                <c:pt idx="13">
                  <c:v>6323.5716577804005</c:v>
                </c:pt>
                <c:pt idx="14">
                  <c:v>6158.1721459801938</c:v>
                </c:pt>
                <c:pt idx="15">
                  <c:v>8184.2987698626603</c:v>
                </c:pt>
                <c:pt idx="16">
                  <c:v>9310.9970184210142</c:v>
                </c:pt>
                <c:pt idx="17">
                  <c:v>10247.78019511777</c:v>
                </c:pt>
                <c:pt idx="18">
                  <c:v>13443.485637110018</c:v>
                </c:pt>
                <c:pt idx="19">
                  <c:v>12857.608804664835</c:v>
                </c:pt>
                <c:pt idx="20">
                  <c:v>10753.599047623986</c:v>
                </c:pt>
                <c:pt idx="21">
                  <c:v>10307.635656380118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7692.3476035506374</c:v>
                </c:pt>
                <c:pt idx="1">
                  <c:v>5819.2785633660669</c:v>
                </c:pt>
                <c:pt idx="2">
                  <c:v>7082.1261755761134</c:v>
                </c:pt>
                <c:pt idx="3">
                  <c:v>8653.8509500217642</c:v>
                </c:pt>
                <c:pt idx="4">
                  <c:v>9708.7913604108908</c:v>
                </c:pt>
                <c:pt idx="5">
                  <c:v>11038.452598023587</c:v>
                </c:pt>
                <c:pt idx="6">
                  <c:v>11714.131797315633</c:v>
                </c:pt>
                <c:pt idx="7">
                  <c:v>11662.257315101686</c:v>
                </c:pt>
                <c:pt idx="8">
                  <c:v>9065.8677394917067</c:v>
                </c:pt>
                <c:pt idx="9">
                  <c:v>9563.5530636842777</c:v>
                </c:pt>
                <c:pt idx="10">
                  <c:v>10158.805568463758</c:v>
                </c:pt>
                <c:pt idx="11">
                  <c:v>9928.4359230799346</c:v>
                </c:pt>
                <c:pt idx="12">
                  <c:v>8827.4683593573845</c:v>
                </c:pt>
                <c:pt idx="13">
                  <c:v>7953.9817088838954</c:v>
                </c:pt>
                <c:pt idx="14">
                  <c:v>7497.898671072765</c:v>
                </c:pt>
                <c:pt idx="15">
                  <c:v>8287.797820923839</c:v>
                </c:pt>
                <c:pt idx="16">
                  <c:v>8817.7003104158175</c:v>
                </c:pt>
                <c:pt idx="17">
                  <c:v>8573.3207528787716</c:v>
                </c:pt>
                <c:pt idx="18">
                  <c:v>9198.9518976070194</c:v>
                </c:pt>
                <c:pt idx="19">
                  <c:v>9071.4199996867173</c:v>
                </c:pt>
                <c:pt idx="20">
                  <c:v>8714.4311700192866</c:v>
                </c:pt>
                <c:pt idx="21">
                  <c:v>8625.7152321152025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CSD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42948.797074115195</c:v>
                </c:pt>
                <c:pt idx="1">
                  <c:v>33914.871140766278</c:v>
                </c:pt>
                <c:pt idx="2">
                  <c:v>39677.651004598898</c:v>
                </c:pt>
                <c:pt idx="3">
                  <c:v>40656.305246172495</c:v>
                </c:pt>
                <c:pt idx="4">
                  <c:v>42687.429940012218</c:v>
                </c:pt>
                <c:pt idx="5">
                  <c:v>46504.659404222104</c:v>
                </c:pt>
                <c:pt idx="6">
                  <c:v>47068.555594852449</c:v>
                </c:pt>
                <c:pt idx="7">
                  <c:v>46952.048071485726</c:v>
                </c:pt>
                <c:pt idx="8">
                  <c:v>42903.214484031108</c:v>
                </c:pt>
                <c:pt idx="9">
                  <c:v>43543.543940036398</c:v>
                </c:pt>
                <c:pt idx="10">
                  <c:v>42116.119828064344</c:v>
                </c:pt>
                <c:pt idx="11">
                  <c:v>41002.893077977627</c:v>
                </c:pt>
                <c:pt idx="12">
                  <c:v>38089.066441989598</c:v>
                </c:pt>
                <c:pt idx="13">
                  <c:v>34997.244036738797</c:v>
                </c:pt>
                <c:pt idx="14">
                  <c:v>34917.336584259181</c:v>
                </c:pt>
                <c:pt idx="15">
                  <c:v>40625.169411207913</c:v>
                </c:pt>
                <c:pt idx="16">
                  <c:v>43307.805993173184</c:v>
                </c:pt>
                <c:pt idx="17">
                  <c:v>46264.341694403949</c:v>
                </c:pt>
                <c:pt idx="18">
                  <c:v>51694.104439406707</c:v>
                </c:pt>
                <c:pt idx="19">
                  <c:v>53683.159905129833</c:v>
                </c:pt>
                <c:pt idx="20">
                  <c:v>47428.167516886206</c:v>
                </c:pt>
                <c:pt idx="21">
                  <c:v>45653.744204794675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6537781424155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– Third party license–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0.73035871958732124</c:v>
                </c:pt>
                <c:pt idx="1">
                  <c:v>0.7226744944324629</c:v>
                </c:pt>
                <c:pt idx="2">
                  <c:v>0.72823910911347323</c:v>
                </c:pt>
                <c:pt idx="3">
                  <c:v>0.70025366884580442</c:v>
                </c:pt>
                <c:pt idx="4">
                  <c:v>0.70411496128491091</c:v>
                </c:pt>
                <c:pt idx="5">
                  <c:v>0.70811777984848667</c:v>
                </c:pt>
                <c:pt idx="6">
                  <c:v>0.7166716489478403</c:v>
                </c:pt>
                <c:pt idx="7">
                  <c:v>0.7166257202306282</c:v>
                </c:pt>
                <c:pt idx="8">
                  <c:v>0.71239498805424328</c:v>
                </c:pt>
                <c:pt idx="9">
                  <c:v>0.71072889203881706</c:v>
                </c:pt>
                <c:pt idx="10">
                  <c:v>0.71812096165141281</c:v>
                </c:pt>
                <c:pt idx="11">
                  <c:v>0.71746549504428392</c:v>
                </c:pt>
                <c:pt idx="12">
                  <c:v>0.71122326353545795</c:v>
                </c:pt>
                <c:pt idx="13">
                  <c:v>0.70516757959206222</c:v>
                </c:pt>
                <c:pt idx="14">
                  <c:v>0.70245446546944335</c:v>
                </c:pt>
                <c:pt idx="15">
                  <c:v>0.71144727162939381</c:v>
                </c:pt>
                <c:pt idx="16">
                  <c:v>0.71507496589483022</c:v>
                </c:pt>
                <c:pt idx="17">
                  <c:v>0.71448077907945962</c:v>
                </c:pt>
                <c:pt idx="18">
                  <c:v>0.71949376498312878</c:v>
                </c:pt>
                <c:pt idx="19">
                  <c:v>0.71874838741815306</c:v>
                </c:pt>
                <c:pt idx="20">
                  <c:v>0.72568246716184281</c:v>
                </c:pt>
                <c:pt idx="21">
                  <c:v>0.71530365742215651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3E09-488E-B5DE-01E94B3BAB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0.26964128041267876</c:v>
                </c:pt>
                <c:pt idx="1">
                  <c:v>0.27732550556753721</c:v>
                </c:pt>
                <c:pt idx="2">
                  <c:v>0.27176089088652677</c:v>
                </c:pt>
                <c:pt idx="3">
                  <c:v>0.29974633115419547</c:v>
                </c:pt>
                <c:pt idx="4">
                  <c:v>0.29588503871508903</c:v>
                </c:pt>
                <c:pt idx="5">
                  <c:v>0.29188222015151327</c:v>
                </c:pt>
                <c:pt idx="6">
                  <c:v>0.28332835105215975</c:v>
                </c:pt>
                <c:pt idx="7">
                  <c:v>0.2833742797693718</c:v>
                </c:pt>
                <c:pt idx="8">
                  <c:v>0.28760501194575666</c:v>
                </c:pt>
                <c:pt idx="9">
                  <c:v>0.28927110796118299</c:v>
                </c:pt>
                <c:pt idx="10">
                  <c:v>0.28187903834858719</c:v>
                </c:pt>
                <c:pt idx="11">
                  <c:v>0.28253450495571614</c:v>
                </c:pt>
                <c:pt idx="12">
                  <c:v>0.28877673646454205</c:v>
                </c:pt>
                <c:pt idx="13">
                  <c:v>0.29483242040793778</c:v>
                </c:pt>
                <c:pt idx="14">
                  <c:v>0.2975455345305566</c:v>
                </c:pt>
                <c:pt idx="15">
                  <c:v>0.28855272837060614</c:v>
                </c:pt>
                <c:pt idx="16">
                  <c:v>0.28492503410516967</c:v>
                </c:pt>
                <c:pt idx="17">
                  <c:v>0.28551922092054038</c:v>
                </c:pt>
                <c:pt idx="18">
                  <c:v>0.28050623501687127</c:v>
                </c:pt>
                <c:pt idx="19">
                  <c:v>0.28125161258184694</c:v>
                </c:pt>
                <c:pt idx="20">
                  <c:v>0.27431753283815707</c:v>
                </c:pt>
                <c:pt idx="21">
                  <c:v>0.28469634257784343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3E09-488E-B5DE-01E94B3BAB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Mumbai – Stills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3088.1218027628156</c:v>
                </c:pt>
                <c:pt idx="1">
                  <c:v>2915.9643123960814</c:v>
                </c:pt>
                <c:pt idx="2">
                  <c:v>3420.1569203933946</c:v>
                </c:pt>
                <c:pt idx="3">
                  <c:v>3687.6916907130972</c:v>
                </c:pt>
                <c:pt idx="4">
                  <c:v>3737.9805913674991</c:v>
                </c:pt>
                <c:pt idx="5">
                  <c:v>3849.1685570424734</c:v>
                </c:pt>
                <c:pt idx="6">
                  <c:v>3940.7207008083856</c:v>
                </c:pt>
                <c:pt idx="7">
                  <c:v>3973.4347500351496</c:v>
                </c:pt>
                <c:pt idx="8">
                  <c:v>3428.1507018653406</c:v>
                </c:pt>
                <c:pt idx="9">
                  <c:v>3607.2044691300366</c:v>
                </c:pt>
                <c:pt idx="10">
                  <c:v>3496.9205064420653</c:v>
                </c:pt>
                <c:pt idx="11">
                  <c:v>3224.3080903596174</c:v>
                </c:pt>
                <c:pt idx="12">
                  <c:v>2873.2710746321527</c:v>
                </c:pt>
                <c:pt idx="13">
                  <c:v>2526.6880297379421</c:v>
                </c:pt>
                <c:pt idx="14">
                  <c:v>2519.6412255966793</c:v>
                </c:pt>
                <c:pt idx="15">
                  <c:v>2639.5822369352086</c:v>
                </c:pt>
                <c:pt idx="16">
                  <c:v>2554.1349610238181</c:v>
                </c:pt>
                <c:pt idx="17">
                  <c:v>2532.2906746709941</c:v>
                </c:pt>
                <c:pt idx="18">
                  <c:v>2791.3236896692056</c:v>
                </c:pt>
                <c:pt idx="19">
                  <c:v>2953.2552932989802</c:v>
                </c:pt>
                <c:pt idx="20">
                  <c:v>2798.0323333887759</c:v>
                </c:pt>
                <c:pt idx="21">
                  <c:v>2816.0568705906817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2766.9965724111476</c:v>
                </c:pt>
                <c:pt idx="1">
                  <c:v>2183.4596189446747</c:v>
                </c:pt>
                <c:pt idx="2">
                  <c:v>2592.734394040222</c:v>
                </c:pt>
                <c:pt idx="3">
                  <c:v>3000.8943302085345</c:v>
                </c:pt>
                <c:pt idx="4">
                  <c:v>3196.729418726798</c:v>
                </c:pt>
                <c:pt idx="5">
                  <c:v>3401.3074463196217</c:v>
                </c:pt>
                <c:pt idx="6">
                  <c:v>3398.6814258222698</c:v>
                </c:pt>
                <c:pt idx="7">
                  <c:v>3474.5586394189918</c:v>
                </c:pt>
                <c:pt idx="8">
                  <c:v>3121.4780725810911</c:v>
                </c:pt>
                <c:pt idx="9">
                  <c:v>3154.3609789561565</c:v>
                </c:pt>
                <c:pt idx="10">
                  <c:v>3075.6180154925064</c:v>
                </c:pt>
                <c:pt idx="11">
                  <c:v>2987.1239155445005</c:v>
                </c:pt>
                <c:pt idx="12">
                  <c:v>2540.589893832213</c:v>
                </c:pt>
                <c:pt idx="13">
                  <c:v>2262.9170361851093</c:v>
                </c:pt>
                <c:pt idx="14">
                  <c:v>2084.9363624324178</c:v>
                </c:pt>
                <c:pt idx="15">
                  <c:v>1967.7763770890438</c:v>
                </c:pt>
                <c:pt idx="16">
                  <c:v>2003.5118172291623</c:v>
                </c:pt>
                <c:pt idx="17">
                  <c:v>2061.9973481890324</c:v>
                </c:pt>
                <c:pt idx="18">
                  <c:v>2403.1406210497253</c:v>
                </c:pt>
                <c:pt idx="19">
                  <c:v>2380.2347957320462</c:v>
                </c:pt>
                <c:pt idx="20">
                  <c:v>2538.914456001889</c:v>
                </c:pt>
                <c:pt idx="21">
                  <c:v>2280.2508361992936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1154.4205257500948</c:v>
                </c:pt>
                <c:pt idx="1">
                  <c:v>936.5125407817502</c:v>
                </c:pt>
                <c:pt idx="2">
                  <c:v>1239.9445860844899</c:v>
                </c:pt>
                <c:pt idx="3">
                  <c:v>1736.5391031246522</c:v>
                </c:pt>
                <c:pt idx="4">
                  <c:v>2096.2051188544174</c:v>
                </c:pt>
                <c:pt idx="5">
                  <c:v>2334.6131169310979</c:v>
                </c:pt>
                <c:pt idx="6">
                  <c:v>2298.9150664972844</c:v>
                </c:pt>
                <c:pt idx="7">
                  <c:v>2084.5866172412698</c:v>
                </c:pt>
                <c:pt idx="8">
                  <c:v>1710.248926696828</c:v>
                </c:pt>
                <c:pt idx="9">
                  <c:v>2093.3538440560787</c:v>
                </c:pt>
                <c:pt idx="10">
                  <c:v>2012.4253346511935</c:v>
                </c:pt>
                <c:pt idx="11">
                  <c:v>2025.1164809306813</c:v>
                </c:pt>
                <c:pt idx="12">
                  <c:v>1894.0353819561367</c:v>
                </c:pt>
                <c:pt idx="13">
                  <c:v>1627.0592082016831</c:v>
                </c:pt>
                <c:pt idx="14">
                  <c:v>1519.998690174672</c:v>
                </c:pt>
                <c:pt idx="15">
                  <c:v>1639.2963333862278</c:v>
                </c:pt>
                <c:pt idx="16">
                  <c:v>1782.4358547344739</c:v>
                </c:pt>
                <c:pt idx="17">
                  <c:v>1832.7849277533553</c:v>
                </c:pt>
                <c:pt idx="18">
                  <c:v>1970.4821272479999</c:v>
                </c:pt>
                <c:pt idx="19">
                  <c:v>1863.1839197810968</c:v>
                </c:pt>
                <c:pt idx="20">
                  <c:v>1888.3703453554908</c:v>
                </c:pt>
                <c:pt idx="21">
                  <c:v>1543.6400881881304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STILLS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12515.786527184719</c:v>
                </c:pt>
                <c:pt idx="1">
                  <c:v>10913.120100735643</c:v>
                </c:pt>
                <c:pt idx="2">
                  <c:v>12894.369481842494</c:v>
                </c:pt>
                <c:pt idx="3">
                  <c:v>14826.174527054671</c:v>
                </c:pt>
                <c:pt idx="4">
                  <c:v>16301.655436536548</c:v>
                </c:pt>
                <c:pt idx="5">
                  <c:v>18672.613521561132</c:v>
                </c:pt>
                <c:pt idx="6">
                  <c:v>18644.539000200777</c:v>
                </c:pt>
                <c:pt idx="7">
                  <c:v>18355.489884986844</c:v>
                </c:pt>
                <c:pt idx="8">
                  <c:v>15607.071111469601</c:v>
                </c:pt>
                <c:pt idx="9">
                  <c:v>16252.437996917492</c:v>
                </c:pt>
                <c:pt idx="10">
                  <c:v>16600.365589473455</c:v>
                </c:pt>
                <c:pt idx="11">
                  <c:v>15625.709701249047</c:v>
                </c:pt>
                <c:pt idx="12">
                  <c:v>14127.757603107379</c:v>
                </c:pt>
                <c:pt idx="13">
                  <c:v>12766.185476475537</c:v>
                </c:pt>
                <c:pt idx="14">
                  <c:v>12119.526743387078</c:v>
                </c:pt>
                <c:pt idx="15">
                  <c:v>12379.995709680712</c:v>
                </c:pt>
                <c:pt idx="16">
                  <c:v>12612.468057278345</c:v>
                </c:pt>
                <c:pt idx="17">
                  <c:v>13030.21481108174</c:v>
                </c:pt>
                <c:pt idx="18">
                  <c:v>14059.442423287566</c:v>
                </c:pt>
                <c:pt idx="19">
                  <c:v>13773.995641303247</c:v>
                </c:pt>
                <c:pt idx="20">
                  <c:v>13574.515025565861</c:v>
                </c:pt>
                <c:pt idx="21">
                  <c:v>12958.336093135902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R M FOODS &amp; BEVERAGES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C81-4956-AA5E-3DB258DD4F8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FC81-4956-AA5E-3DB258DD4F81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HECTOR BEVERAGES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C81-4956-AA5E-3DB258DD4F8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PARLE AGRO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Sheet1!$I$2:$I$23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1316.5149045550113</c:v>
                      </c:pt>
                      <c:pt idx="1">
                        <c:v>925.86104553484904</c:v>
                      </c:pt>
                      <c:pt idx="2">
                        <c:v>1388.0038243596487</c:v>
                      </c:pt>
                      <c:pt idx="3">
                        <c:v>1300.9427793746745</c:v>
                      </c:pt>
                      <c:pt idx="4">
                        <c:v>1378.7132738841706</c:v>
                      </c:pt>
                      <c:pt idx="5">
                        <c:v>1569.514431457887</c:v>
                      </c:pt>
                      <c:pt idx="6">
                        <c:v>1528.9758008990475</c:v>
                      </c:pt>
                      <c:pt idx="7">
                        <c:v>1403.1567378529028</c:v>
                      </c:pt>
                      <c:pt idx="8">
                        <c:v>994.87477706107791</c:v>
                      </c:pt>
                      <c:pt idx="9">
                        <c:v>1115.7610333447851</c:v>
                      </c:pt>
                      <c:pt idx="10">
                        <c:v>1077.0809816092535</c:v>
                      </c:pt>
                      <c:pt idx="11">
                        <c:v>998.33067381302396</c:v>
                      </c:pt>
                      <c:pt idx="12">
                        <c:v>1013.4284534252039</c:v>
                      </c:pt>
                      <c:pt idx="13">
                        <c:v>859.67828201743544</c:v>
                      </c:pt>
                      <c:pt idx="14">
                        <c:v>843.65834829456173</c:v>
                      </c:pt>
                      <c:pt idx="15">
                        <c:v>815.88349929239132</c:v>
                      </c:pt>
                      <c:pt idx="16">
                        <c:v>755.40618829742402</c:v>
                      </c:pt>
                      <c:pt idx="17">
                        <c:v>759.40745398234117</c:v>
                      </c:pt>
                      <c:pt idx="18">
                        <c:v>703.03652472740487</c:v>
                      </c:pt>
                      <c:pt idx="19">
                        <c:v>642.1900842642716</c:v>
                      </c:pt>
                      <c:pt idx="20">
                        <c:v>1116.3744202554215</c:v>
                      </c:pt>
                      <c:pt idx="21">
                        <c:v>1191.2346292845125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C81-4956-AA5E-3DB258DD4F81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C81-4956-AA5E-3DB258DD4F8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EURO INDIA FRESH FOOD P LTD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C81-4956-AA5E-3DB258DD4F81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4628930677857417"/>
          <c:w val="0.95859239690001674"/>
          <c:h val="0.15371069322142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– Third party license–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0.77352598782763571</c:v>
                </c:pt>
                <c:pt idx="1">
                  <c:v>0.75543145800927136</c:v>
                </c:pt>
                <c:pt idx="2">
                  <c:v>0.75433048016471094</c:v>
                </c:pt>
                <c:pt idx="3">
                  <c:v>0.73194324752080142</c:v>
                </c:pt>
                <c:pt idx="4">
                  <c:v>0.72281882336453518</c:v>
                </c:pt>
                <c:pt idx="5">
                  <c:v>0.71290393340922098</c:v>
                </c:pt>
                <c:pt idx="6">
                  <c:v>0.71567825829603438</c:v>
                </c:pt>
                <c:pt idx="7">
                  <c:v>0.71773681056921923</c:v>
                </c:pt>
                <c:pt idx="8">
                  <c:v>0.73032736562542577</c:v>
                </c:pt>
                <c:pt idx="9">
                  <c:v>0.72604394852016862</c:v>
                </c:pt>
                <c:pt idx="10">
                  <c:v>0.71458646143947124</c:v>
                </c:pt>
                <c:pt idx="11">
                  <c:v>0.7217813779948683</c:v>
                </c:pt>
                <c:pt idx="12">
                  <c:v>0.72771691811885175</c:v>
                </c:pt>
                <c:pt idx="13">
                  <c:v>0.72962643830858154</c:v>
                </c:pt>
                <c:pt idx="14">
                  <c:v>0.73961188133512024</c:v>
                </c:pt>
                <c:pt idx="15">
                  <c:v>0.76456190452435147</c:v>
                </c:pt>
                <c:pt idx="16">
                  <c:v>0.77245033589057976</c:v>
                </c:pt>
                <c:pt idx="17">
                  <c:v>0.77835841999372946</c:v>
                </c:pt>
                <c:pt idx="18">
                  <c:v>0.78431354663510444</c:v>
                </c:pt>
                <c:pt idx="19">
                  <c:v>0.79460187268999871</c:v>
                </c:pt>
                <c:pt idx="20">
                  <c:v>0.77599474396089274</c:v>
                </c:pt>
                <c:pt idx="21">
                  <c:v>0.77708705025992597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3E09-488E-B5DE-01E94B3BAB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0.22647401217236429</c:v>
                </c:pt>
                <c:pt idx="1">
                  <c:v>0.24456854199072867</c:v>
                </c:pt>
                <c:pt idx="2">
                  <c:v>0.24566951983528898</c:v>
                </c:pt>
                <c:pt idx="3">
                  <c:v>0.26805675247919863</c:v>
                </c:pt>
                <c:pt idx="4">
                  <c:v>0.27718117663546482</c:v>
                </c:pt>
                <c:pt idx="5">
                  <c:v>0.28709606659077908</c:v>
                </c:pt>
                <c:pt idx="6">
                  <c:v>0.28432174170396562</c:v>
                </c:pt>
                <c:pt idx="7">
                  <c:v>0.28226318943078083</c:v>
                </c:pt>
                <c:pt idx="8">
                  <c:v>0.26967263437457417</c:v>
                </c:pt>
                <c:pt idx="9">
                  <c:v>0.27395605147983132</c:v>
                </c:pt>
                <c:pt idx="10">
                  <c:v>0.28541353856052887</c:v>
                </c:pt>
                <c:pt idx="11">
                  <c:v>0.27821862200513164</c:v>
                </c:pt>
                <c:pt idx="12">
                  <c:v>0.27228308188114819</c:v>
                </c:pt>
                <c:pt idx="13">
                  <c:v>0.27037356169141852</c:v>
                </c:pt>
                <c:pt idx="14">
                  <c:v>0.26038811866487982</c:v>
                </c:pt>
                <c:pt idx="15">
                  <c:v>0.23543809547564856</c:v>
                </c:pt>
                <c:pt idx="16">
                  <c:v>0.22754966410942015</c:v>
                </c:pt>
                <c:pt idx="17">
                  <c:v>0.22164158000627057</c:v>
                </c:pt>
                <c:pt idx="18">
                  <c:v>0.21568645336489545</c:v>
                </c:pt>
                <c:pt idx="19">
                  <c:v>0.20539812731000132</c:v>
                </c:pt>
                <c:pt idx="20">
                  <c:v>0.22400525603910731</c:v>
                </c:pt>
                <c:pt idx="21">
                  <c:v>0.22291294974007397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3E09-488E-B5DE-01E94B3BAB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Third party license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0.89897216804642877</c:v>
                </c:pt>
                <c:pt idx="1">
                  <c:v>0.88253156787559617</c:v>
                </c:pt>
                <c:pt idx="2">
                  <c:v>0.87919572156424408</c:v>
                </c:pt>
                <c:pt idx="3">
                  <c:v>0.86605735454686261</c:v>
                </c:pt>
                <c:pt idx="4">
                  <c:v>0.86874520866050897</c:v>
                </c:pt>
                <c:pt idx="5">
                  <c:v>0.87065832107088603</c:v>
                </c:pt>
                <c:pt idx="6">
                  <c:v>0.86659023482797159</c:v>
                </c:pt>
                <c:pt idx="7">
                  <c:v>0.87052343482333172</c:v>
                </c:pt>
                <c:pt idx="8">
                  <c:v>0.88562870784180581</c:v>
                </c:pt>
                <c:pt idx="9">
                  <c:v>0.87851536451399315</c:v>
                </c:pt>
                <c:pt idx="10">
                  <c:v>0.87431299755003988</c:v>
                </c:pt>
                <c:pt idx="11">
                  <c:v>0.87995457014647804</c:v>
                </c:pt>
                <c:pt idx="12">
                  <c:v>0.88334621950813319</c:v>
                </c:pt>
                <c:pt idx="13">
                  <c:v>0.89040350222686881</c:v>
                </c:pt>
                <c:pt idx="14">
                  <c:v>0.8940924440137874</c:v>
                </c:pt>
                <c:pt idx="15">
                  <c:v>0.90156480148823903</c:v>
                </c:pt>
                <c:pt idx="16">
                  <c:v>0.90812436382666795</c:v>
                </c:pt>
                <c:pt idx="17">
                  <c:v>0.91646300220530474</c:v>
                </c:pt>
                <c:pt idx="18">
                  <c:v>0.913445493810772</c:v>
                </c:pt>
                <c:pt idx="19">
                  <c:v>0.91563929245534148</c:v>
                </c:pt>
                <c:pt idx="20">
                  <c:v>0.91039259920105009</c:v>
                </c:pt>
                <c:pt idx="21">
                  <c:v>0.90523089693041958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02C-4461-9119-4E6FB53C4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0.10102783195357121</c:v>
                </c:pt>
                <c:pt idx="1">
                  <c:v>0.11746843212440379</c:v>
                </c:pt>
                <c:pt idx="2">
                  <c:v>0.12080427843575588</c:v>
                </c:pt>
                <c:pt idx="3">
                  <c:v>0.13394264545313739</c:v>
                </c:pt>
                <c:pt idx="4">
                  <c:v>0.13125479133949106</c:v>
                </c:pt>
                <c:pt idx="5">
                  <c:v>0.12934167892911394</c:v>
                </c:pt>
                <c:pt idx="6">
                  <c:v>0.13340976517202838</c:v>
                </c:pt>
                <c:pt idx="7">
                  <c:v>0.12947656517666828</c:v>
                </c:pt>
                <c:pt idx="8">
                  <c:v>0.11437129215819418</c:v>
                </c:pt>
                <c:pt idx="9">
                  <c:v>0.12148463548600688</c:v>
                </c:pt>
                <c:pt idx="10">
                  <c:v>0.1256870024499602</c:v>
                </c:pt>
                <c:pt idx="11">
                  <c:v>0.12004542985352196</c:v>
                </c:pt>
                <c:pt idx="12">
                  <c:v>0.1166537804918668</c:v>
                </c:pt>
                <c:pt idx="13">
                  <c:v>0.1095964977731312</c:v>
                </c:pt>
                <c:pt idx="14">
                  <c:v>0.1059075559862125</c:v>
                </c:pt>
                <c:pt idx="15">
                  <c:v>9.8435198511760941E-2</c:v>
                </c:pt>
                <c:pt idx="16">
                  <c:v>9.1875636173332109E-2</c:v>
                </c:pt>
                <c:pt idx="17">
                  <c:v>8.353699779469527E-2</c:v>
                </c:pt>
                <c:pt idx="18">
                  <c:v>8.6554506189227998E-2</c:v>
                </c:pt>
                <c:pt idx="19">
                  <c:v>8.436070754465852E-2</c:v>
                </c:pt>
                <c:pt idx="20">
                  <c:v>8.9607400798949924E-2</c:v>
                </c:pt>
                <c:pt idx="21">
                  <c:v>9.4769103069580349E-2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102C-4461-9119-4E6FB53C420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0.82341937663442644</c:v>
                </c:pt>
                <c:pt idx="1">
                  <c:v>0.77338742936121363</c:v>
                </c:pt>
                <c:pt idx="2">
                  <c:v>0.75704336895034563</c:v>
                </c:pt>
                <c:pt idx="3">
                  <c:v>0.73951820358527931</c:v>
                </c:pt>
                <c:pt idx="4">
                  <c:v>0.68347134789107156</c:v>
                </c:pt>
                <c:pt idx="5">
                  <c:v>0.68430110851179882</c:v>
                </c:pt>
                <c:pt idx="6">
                  <c:v>0.68783889136122933</c:v>
                </c:pt>
                <c:pt idx="7">
                  <c:v>0.72632162430164782</c:v>
                </c:pt>
                <c:pt idx="8">
                  <c:v>0.81824109689139668</c:v>
                </c:pt>
                <c:pt idx="9">
                  <c:v>0.78200579591814812</c:v>
                </c:pt>
                <c:pt idx="10">
                  <c:v>0.78086475275393907</c:v>
                </c:pt>
                <c:pt idx="11">
                  <c:v>0.7687791339002954</c:v>
                </c:pt>
                <c:pt idx="12">
                  <c:v>0.76823991238942768</c:v>
                </c:pt>
                <c:pt idx="13">
                  <c:v>0.84865481527399422</c:v>
                </c:pt>
                <c:pt idx="14">
                  <c:v>0.83899100566677753</c:v>
                </c:pt>
                <c:pt idx="15">
                  <c:v>0.80590135005078978</c:v>
                </c:pt>
                <c:pt idx="16">
                  <c:v>0.82532319353662864</c:v>
                </c:pt>
                <c:pt idx="17">
                  <c:v>0.82791396970039133</c:v>
                </c:pt>
                <c:pt idx="18">
                  <c:v>0.80621674978751345</c:v>
                </c:pt>
                <c:pt idx="19">
                  <c:v>0.80434903986619877</c:v>
                </c:pt>
                <c:pt idx="20">
                  <c:v>0.80131916596973529</c:v>
                </c:pt>
                <c:pt idx="21">
                  <c:v>0.81344646358947736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CA5-40F8-BC3D-91EA278742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0.17658062336557348</c:v>
                </c:pt>
                <c:pt idx="1">
                  <c:v>0.2266125706387864</c:v>
                </c:pt>
                <c:pt idx="2">
                  <c:v>0.24295663104965434</c:v>
                </c:pt>
                <c:pt idx="3">
                  <c:v>0.26048179641472058</c:v>
                </c:pt>
                <c:pt idx="4">
                  <c:v>0.3165286521089285</c:v>
                </c:pt>
                <c:pt idx="5">
                  <c:v>0.31569889148820124</c:v>
                </c:pt>
                <c:pt idx="6">
                  <c:v>0.31216110863877067</c:v>
                </c:pt>
                <c:pt idx="7">
                  <c:v>0.27367837569835207</c:v>
                </c:pt>
                <c:pt idx="8">
                  <c:v>0.18175890310860324</c:v>
                </c:pt>
                <c:pt idx="9">
                  <c:v>0.21799420408185188</c:v>
                </c:pt>
                <c:pt idx="10">
                  <c:v>0.2191352472460609</c:v>
                </c:pt>
                <c:pt idx="11">
                  <c:v>0.23122086609970466</c:v>
                </c:pt>
                <c:pt idx="12">
                  <c:v>0.23176008761057229</c:v>
                </c:pt>
                <c:pt idx="13">
                  <c:v>0.15134518472600583</c:v>
                </c:pt>
                <c:pt idx="14">
                  <c:v>0.16100899433322244</c:v>
                </c:pt>
                <c:pt idx="15">
                  <c:v>0.19409864994921019</c:v>
                </c:pt>
                <c:pt idx="16">
                  <c:v>0.17467680646337141</c:v>
                </c:pt>
                <c:pt idx="17">
                  <c:v>0.17208603029960867</c:v>
                </c:pt>
                <c:pt idx="18">
                  <c:v>0.19378325021248655</c:v>
                </c:pt>
                <c:pt idx="19">
                  <c:v>0.1956509601338012</c:v>
                </c:pt>
                <c:pt idx="20">
                  <c:v>0.19868083403026471</c:v>
                </c:pt>
                <c:pt idx="21">
                  <c:v>0.18655353641052264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CA5-40F8-BC3D-91EA278742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Food</a:t>
            </a:r>
            <a:r>
              <a:rPr lang="en-IN" sz="1400" b="1" baseline="0" dirty="0"/>
              <a:t> Plaza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0.89469052508066882</c:v>
                </c:pt>
                <c:pt idx="1">
                  <c:v>0.77001720324404022</c:v>
                </c:pt>
                <c:pt idx="2">
                  <c:v>0.71428042230042599</c:v>
                </c:pt>
                <c:pt idx="3">
                  <c:v>0.67499391678157195</c:v>
                </c:pt>
                <c:pt idx="4">
                  <c:v>0.58106477641203524</c:v>
                </c:pt>
                <c:pt idx="5">
                  <c:v>0.63071911801553504</c:v>
                </c:pt>
                <c:pt idx="6">
                  <c:v>0.67526942212689645</c:v>
                </c:pt>
                <c:pt idx="7">
                  <c:v>0.7117133704017381</c:v>
                </c:pt>
                <c:pt idx="8">
                  <c:v>0.75336105615890836</c:v>
                </c:pt>
                <c:pt idx="9">
                  <c:v>0.70910193902082819</c:v>
                </c:pt>
                <c:pt idx="10">
                  <c:v>0.78193323327789732</c:v>
                </c:pt>
                <c:pt idx="11">
                  <c:v>0.77429079766729259</c:v>
                </c:pt>
                <c:pt idx="12">
                  <c:v>0.79557528564151081</c:v>
                </c:pt>
                <c:pt idx="13">
                  <c:v>0.8983737000069798</c:v>
                </c:pt>
                <c:pt idx="14">
                  <c:v>0.85653988200872944</c:v>
                </c:pt>
                <c:pt idx="15">
                  <c:v>0.84200368059607711</c:v>
                </c:pt>
                <c:pt idx="16">
                  <c:v>0.84073573729606155</c:v>
                </c:pt>
                <c:pt idx="17">
                  <c:v>0.84677715888817773</c:v>
                </c:pt>
                <c:pt idx="18">
                  <c:v>0.84539758797454256</c:v>
                </c:pt>
                <c:pt idx="19">
                  <c:v>0.85315169706765182</c:v>
                </c:pt>
                <c:pt idx="20">
                  <c:v>0.84494159389903922</c:v>
                </c:pt>
                <c:pt idx="21">
                  <c:v>0.86662020112939708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B782-4120-804A-FD5C3174C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  <c:extLst xmlns:c15="http://schemas.microsoft.com/office/drawing/2012/chart"/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0.10530947491933118</c:v>
                </c:pt>
                <c:pt idx="1">
                  <c:v>0.2299827967559597</c:v>
                </c:pt>
                <c:pt idx="2">
                  <c:v>0.28571957769957401</c:v>
                </c:pt>
                <c:pt idx="3">
                  <c:v>0.32500608321842805</c:v>
                </c:pt>
                <c:pt idx="4">
                  <c:v>0.41893522358796464</c:v>
                </c:pt>
                <c:pt idx="5">
                  <c:v>0.36928088198446507</c:v>
                </c:pt>
                <c:pt idx="6">
                  <c:v>0.3247305778731035</c:v>
                </c:pt>
                <c:pt idx="7">
                  <c:v>0.2882866295982619</c:v>
                </c:pt>
                <c:pt idx="8">
                  <c:v>0.24663894384109172</c:v>
                </c:pt>
                <c:pt idx="9">
                  <c:v>0.29089806097917181</c:v>
                </c:pt>
                <c:pt idx="10">
                  <c:v>0.21806676672210279</c:v>
                </c:pt>
                <c:pt idx="11">
                  <c:v>0.2257092023327073</c:v>
                </c:pt>
                <c:pt idx="12">
                  <c:v>0.20442471435848922</c:v>
                </c:pt>
                <c:pt idx="13">
                  <c:v>0.10162629999302017</c:v>
                </c:pt>
                <c:pt idx="14">
                  <c:v>0.14346011799127054</c:v>
                </c:pt>
                <c:pt idx="15">
                  <c:v>0.15799631940392295</c:v>
                </c:pt>
                <c:pt idx="16">
                  <c:v>0.15926426270393848</c:v>
                </c:pt>
                <c:pt idx="17">
                  <c:v>0.1532228411118223</c:v>
                </c:pt>
                <c:pt idx="18">
                  <c:v>0.15460241202545752</c:v>
                </c:pt>
                <c:pt idx="19">
                  <c:v>0.14684830293234816</c:v>
                </c:pt>
                <c:pt idx="20">
                  <c:v>0.15505840610096081</c:v>
                </c:pt>
                <c:pt idx="21">
                  <c:v>0.13337979887060297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B782-4120-804A-FD5C3174C0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– Cart – Sales Contribution </a:t>
            </a:r>
          </a:p>
          <a:p>
            <a:pPr>
              <a:defRPr/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0.82176075965776507</c:v>
                </c:pt>
                <c:pt idx="1">
                  <c:v>0.82174350080372971</c:v>
                </c:pt>
                <c:pt idx="2">
                  <c:v>0.77517612411456738</c:v>
                </c:pt>
                <c:pt idx="3">
                  <c:v>0.77203271882078883</c:v>
                </c:pt>
                <c:pt idx="4">
                  <c:v>0.795375080572439</c:v>
                </c:pt>
                <c:pt idx="5">
                  <c:v>0.76826334820789544</c:v>
                </c:pt>
                <c:pt idx="6">
                  <c:v>0.76998613714282149</c:v>
                </c:pt>
                <c:pt idx="7">
                  <c:v>0.78151366650682452</c:v>
                </c:pt>
                <c:pt idx="8">
                  <c:v>0.83437981340765632</c:v>
                </c:pt>
                <c:pt idx="9">
                  <c:v>0.81696886137197267</c:v>
                </c:pt>
                <c:pt idx="10">
                  <c:v>0.82237095186788201</c:v>
                </c:pt>
                <c:pt idx="11">
                  <c:v>0.82417266736423545</c:v>
                </c:pt>
                <c:pt idx="12">
                  <c:v>0.80463634184611732</c:v>
                </c:pt>
                <c:pt idx="13">
                  <c:v>0.84622140962214099</c:v>
                </c:pt>
                <c:pt idx="14">
                  <c:v>0.8352583573054353</c:v>
                </c:pt>
                <c:pt idx="15">
                  <c:v>0.85104088124116783</c:v>
                </c:pt>
                <c:pt idx="16">
                  <c:v>0.85277973550802</c:v>
                </c:pt>
                <c:pt idx="17">
                  <c:v>0.84605545772443169</c:v>
                </c:pt>
                <c:pt idx="18">
                  <c:v>0.86290655490763746</c:v>
                </c:pt>
                <c:pt idx="19">
                  <c:v>0.85258990687468172</c:v>
                </c:pt>
                <c:pt idx="20">
                  <c:v>0.83206663196251951</c:v>
                </c:pt>
                <c:pt idx="21">
                  <c:v>0.84778038929404387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662-40BB-8D67-CB306C1D8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0.17823924034223487</c:v>
                </c:pt>
                <c:pt idx="1">
                  <c:v>0.17825649919627037</c:v>
                </c:pt>
                <c:pt idx="2">
                  <c:v>0.22482387588543271</c:v>
                </c:pt>
                <c:pt idx="3">
                  <c:v>0.22796728117921114</c:v>
                </c:pt>
                <c:pt idx="4">
                  <c:v>0.20462491942756095</c:v>
                </c:pt>
                <c:pt idx="5">
                  <c:v>0.23173665179210462</c:v>
                </c:pt>
                <c:pt idx="6">
                  <c:v>0.2300138628571784</c:v>
                </c:pt>
                <c:pt idx="7">
                  <c:v>0.21848633349317559</c:v>
                </c:pt>
                <c:pt idx="8">
                  <c:v>0.16562018659234365</c:v>
                </c:pt>
                <c:pt idx="9">
                  <c:v>0.18303113862802736</c:v>
                </c:pt>
                <c:pt idx="10">
                  <c:v>0.17762904813211816</c:v>
                </c:pt>
                <c:pt idx="11">
                  <c:v>0.17582733263576455</c:v>
                </c:pt>
                <c:pt idx="12">
                  <c:v>0.19536365815388271</c:v>
                </c:pt>
                <c:pt idx="13">
                  <c:v>0.15377859037785899</c:v>
                </c:pt>
                <c:pt idx="14">
                  <c:v>0.16474164269456468</c:v>
                </c:pt>
                <c:pt idx="15">
                  <c:v>0.14895911875883214</c:v>
                </c:pt>
                <c:pt idx="16">
                  <c:v>0.14722026449198</c:v>
                </c:pt>
                <c:pt idx="17">
                  <c:v>0.15394454227556825</c:v>
                </c:pt>
                <c:pt idx="18">
                  <c:v>0.13709344509236249</c:v>
                </c:pt>
                <c:pt idx="19">
                  <c:v>0.14741009312531836</c:v>
                </c:pt>
                <c:pt idx="20">
                  <c:v>0.16793336803748046</c:v>
                </c:pt>
                <c:pt idx="21">
                  <c:v>0.15221961070595616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C662-40BB-8D67-CB306C1D80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Cart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0.85479404599850317</c:v>
                </c:pt>
                <c:pt idx="1">
                  <c:v>0.85400941633659655</c:v>
                </c:pt>
                <c:pt idx="2">
                  <c:v>0.85691361235047769</c:v>
                </c:pt>
                <c:pt idx="3">
                  <c:v>0.85793665260762708</c:v>
                </c:pt>
                <c:pt idx="4">
                  <c:v>0.87112558791738481</c:v>
                </c:pt>
                <c:pt idx="5">
                  <c:v>0.86111292321743105</c:v>
                </c:pt>
                <c:pt idx="6">
                  <c:v>0.84407393735364256</c:v>
                </c:pt>
                <c:pt idx="7">
                  <c:v>0.87128070545829761</c:v>
                </c:pt>
                <c:pt idx="8">
                  <c:v>0.88474414155906278</c:v>
                </c:pt>
                <c:pt idx="9">
                  <c:v>0.88519911157093911</c:v>
                </c:pt>
                <c:pt idx="10">
                  <c:v>0.88793234614195327</c:v>
                </c:pt>
                <c:pt idx="11">
                  <c:v>0.89572583000681527</c:v>
                </c:pt>
                <c:pt idx="12">
                  <c:v>0.88568417669491262</c:v>
                </c:pt>
                <c:pt idx="13">
                  <c:v>0.92941834375150101</c:v>
                </c:pt>
                <c:pt idx="14">
                  <c:v>0.90518136450413644</c:v>
                </c:pt>
                <c:pt idx="15">
                  <c:v>0.91711523068177869</c:v>
                </c:pt>
                <c:pt idx="16">
                  <c:v>0.92106569353271406</c:v>
                </c:pt>
                <c:pt idx="17">
                  <c:v>0.90805159806780378</c:v>
                </c:pt>
                <c:pt idx="18">
                  <c:v>0.90032794133903238</c:v>
                </c:pt>
                <c:pt idx="19">
                  <c:v>0.91680560948313272</c:v>
                </c:pt>
                <c:pt idx="20">
                  <c:v>0.88794804543093619</c:v>
                </c:pt>
                <c:pt idx="21">
                  <c:v>0.8986360364893885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705-4C5A-99D8-C77ACA88E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0.14520595400149675</c:v>
                </c:pt>
                <c:pt idx="1">
                  <c:v>0.14599058366340334</c:v>
                </c:pt>
                <c:pt idx="2">
                  <c:v>0.14308638764952233</c:v>
                </c:pt>
                <c:pt idx="3">
                  <c:v>0.14206334739237295</c:v>
                </c:pt>
                <c:pt idx="4">
                  <c:v>0.12887441208261513</c:v>
                </c:pt>
                <c:pt idx="5">
                  <c:v>0.13888707678256901</c:v>
                </c:pt>
                <c:pt idx="6">
                  <c:v>0.15592606264635755</c:v>
                </c:pt>
                <c:pt idx="7">
                  <c:v>0.12871929454170239</c:v>
                </c:pt>
                <c:pt idx="8">
                  <c:v>0.11525585844093733</c:v>
                </c:pt>
                <c:pt idx="9">
                  <c:v>0.1148008884290608</c:v>
                </c:pt>
                <c:pt idx="10">
                  <c:v>0.11206765385804666</c:v>
                </c:pt>
                <c:pt idx="11">
                  <c:v>0.10427416999318469</c:v>
                </c:pt>
                <c:pt idx="12">
                  <c:v>0.11431582330508736</c:v>
                </c:pt>
                <c:pt idx="13">
                  <c:v>7.0581656248499047E-2</c:v>
                </c:pt>
                <c:pt idx="14">
                  <c:v>9.4818635495863626E-2</c:v>
                </c:pt>
                <c:pt idx="15">
                  <c:v>8.2884769318221377E-2</c:v>
                </c:pt>
                <c:pt idx="16">
                  <c:v>7.8934306467286067E-2</c:v>
                </c:pt>
                <c:pt idx="17">
                  <c:v>9.1948401932196264E-2</c:v>
                </c:pt>
                <c:pt idx="18">
                  <c:v>9.9672058660967636E-2</c:v>
                </c:pt>
                <c:pt idx="19">
                  <c:v>8.3194390516867278E-2</c:v>
                </c:pt>
                <c:pt idx="20">
                  <c:v>0.11205195456906385</c:v>
                </c:pt>
                <c:pt idx="21">
                  <c:v>0.10136396351061153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705-4C5A-99D8-C77ACA88E1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91D-4B9C-8FEE-3C5EBBBADA2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1D-4B9C-8FEE-3C5EBBBADA2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91D-4B9C-8FEE-3C5EBBBADA2E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91D-4B9C-8FEE-3C5EBBBADA2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91D-4B9C-8FEE-3C5EBBBADA2E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91D-4B9C-8FEE-3C5EBBBADA2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91D-4B9C-8FEE-3C5EBBBADA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6.631940495854736E-3</c:v>
                </c:pt>
                <c:pt idx="1">
                  <c:v>9.8280257485526788E-3</c:v>
                </c:pt>
                <c:pt idx="2">
                  <c:v>6.4150065579280198E-3</c:v>
                </c:pt>
                <c:pt idx="3">
                  <c:v>1.6769433107991889E-3</c:v>
                </c:pt>
                <c:pt idx="4">
                  <c:v>2.5909356574698992E-3</c:v>
                </c:pt>
                <c:pt idx="5">
                  <c:v>1.3683166088007772E-3</c:v>
                </c:pt>
                <c:pt idx="6">
                  <c:v>1.6738103482663849E-3</c:v>
                </c:pt>
                <c:pt idx="7">
                  <c:v>0.10844862147749207</c:v>
                </c:pt>
                <c:pt idx="8">
                  <c:v>0.39349494943723734</c:v>
                </c:pt>
                <c:pt idx="9">
                  <c:v>0.4234973869858743</c:v>
                </c:pt>
                <c:pt idx="10">
                  <c:v>0.12534209601949042</c:v>
                </c:pt>
                <c:pt idx="11">
                  <c:v>2.5469327778650484E-2</c:v>
                </c:pt>
                <c:pt idx="12">
                  <c:v>1.50145610908963E-2</c:v>
                </c:pt>
                <c:pt idx="13">
                  <c:v>1.4722371652378694E-2</c:v>
                </c:pt>
                <c:pt idx="14">
                  <c:v>0.10031230849942908</c:v>
                </c:pt>
                <c:pt idx="15">
                  <c:v>0.30000674520326676</c:v>
                </c:pt>
                <c:pt idx="16">
                  <c:v>0.32792601527226783</c:v>
                </c:pt>
                <c:pt idx="17">
                  <c:v>0.34333736847422486</c:v>
                </c:pt>
                <c:pt idx="18">
                  <c:v>0.3818974980456426</c:v>
                </c:pt>
                <c:pt idx="19">
                  <c:v>0.3985241453600798</c:v>
                </c:pt>
                <c:pt idx="20">
                  <c:v>0.37398450449346371</c:v>
                </c:pt>
                <c:pt idx="21">
                  <c:v>0.36238081455166921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0.49081174031963443</c:v>
                </c:pt>
                <c:pt idx="1">
                  <c:v>0.51041523075004558</c:v>
                </c:pt>
                <c:pt idx="2">
                  <c:v>0.499086482649299</c:v>
                </c:pt>
                <c:pt idx="3">
                  <c:v>0.47947341074268629</c:v>
                </c:pt>
                <c:pt idx="4">
                  <c:v>0.46865515929259505</c:v>
                </c:pt>
                <c:pt idx="5">
                  <c:v>0.47072880980114951</c:v>
                </c:pt>
                <c:pt idx="6">
                  <c:v>0.4541430622871267</c:v>
                </c:pt>
                <c:pt idx="7">
                  <c:v>0.35105734226340751</c:v>
                </c:pt>
                <c:pt idx="8">
                  <c:v>0.10069574746591238</c:v>
                </c:pt>
                <c:pt idx="9">
                  <c:v>6.1444094370713263E-2</c:v>
                </c:pt>
                <c:pt idx="10">
                  <c:v>0.31675372646597288</c:v>
                </c:pt>
                <c:pt idx="11">
                  <c:v>0.40621762384969129</c:v>
                </c:pt>
                <c:pt idx="12">
                  <c:v>0.40609604169020325</c:v>
                </c:pt>
                <c:pt idx="13">
                  <c:v>0.41338250691459566</c:v>
                </c:pt>
                <c:pt idx="14">
                  <c:v>0.36674545079293625</c:v>
                </c:pt>
                <c:pt idx="15">
                  <c:v>0.15854744638151211</c:v>
                </c:pt>
                <c:pt idx="16">
                  <c:v>0.12131023798539715</c:v>
                </c:pt>
                <c:pt idx="17">
                  <c:v>0.10454054327347587</c:v>
                </c:pt>
                <c:pt idx="18">
                  <c:v>6.113040901665874E-2</c:v>
                </c:pt>
                <c:pt idx="19">
                  <c:v>3.6409643682904835E-2</c:v>
                </c:pt>
                <c:pt idx="20">
                  <c:v>2.6831074996635625E-2</c:v>
                </c:pt>
                <c:pt idx="21">
                  <c:v>3.0364324432080748E-2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5.676797629973171E-4</c:v>
                </c:pt>
                <c:pt idx="1">
                  <c:v>0</c:v>
                </c:pt>
                <c:pt idx="2">
                  <c:v>0</c:v>
                </c:pt>
                <c:pt idx="3">
                  <c:v>1.6231155008229184E-3</c:v>
                </c:pt>
                <c:pt idx="4">
                  <c:v>2.3661512853606383E-3</c:v>
                </c:pt>
                <c:pt idx="5">
                  <c:v>8.253338275306275E-4</c:v>
                </c:pt>
                <c:pt idx="6">
                  <c:v>0</c:v>
                </c:pt>
                <c:pt idx="7">
                  <c:v>1.5899417231579705E-3</c:v>
                </c:pt>
                <c:pt idx="8">
                  <c:v>3.413685187180918E-3</c:v>
                </c:pt>
                <c:pt idx="9">
                  <c:v>3.8797338422946193E-3</c:v>
                </c:pt>
                <c:pt idx="10">
                  <c:v>1.4549373659716416E-3</c:v>
                </c:pt>
                <c:pt idx="11">
                  <c:v>3.2844809927343459E-4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4.7404776798826553E-3</c:v>
                </c:pt>
                <c:pt idx="16">
                  <c:v>6.2426735526224268E-3</c:v>
                </c:pt>
                <c:pt idx="17">
                  <c:v>1.2371540945466656E-4</c:v>
                </c:pt>
                <c:pt idx="18">
                  <c:v>0</c:v>
                </c:pt>
                <c:pt idx="19">
                  <c:v>0</c:v>
                </c:pt>
                <c:pt idx="20">
                  <c:v>4.9549621326727203E-3</c:v>
                </c:pt>
                <c:pt idx="21">
                  <c:v>6.9322260303644996E-3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D-4176-A11A-1E2B8E38B0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7.8732643980308076E-5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7.5149830231587512E-3</c:v>
                </c:pt>
                <c:pt idx="8">
                  <c:v>3.137045413926226E-2</c:v>
                </c:pt>
                <c:pt idx="9">
                  <c:v>3.7317386986633901E-2</c:v>
                </c:pt>
                <c:pt idx="10">
                  <c:v>4.1747766481091006E-2</c:v>
                </c:pt>
                <c:pt idx="11">
                  <c:v>4.9121468101880589E-2</c:v>
                </c:pt>
                <c:pt idx="12">
                  <c:v>5.8449199166941697E-2</c:v>
                </c:pt>
                <c:pt idx="13">
                  <c:v>4.6362556570606075E-2</c:v>
                </c:pt>
                <c:pt idx="14">
                  <c:v>3.8873859991177109E-2</c:v>
                </c:pt>
                <c:pt idx="15">
                  <c:v>5.8250490960561563E-2</c:v>
                </c:pt>
                <c:pt idx="16">
                  <c:v>6.0399377486755605E-2</c:v>
                </c:pt>
                <c:pt idx="17">
                  <c:v>6.3456341773624608E-2</c:v>
                </c:pt>
                <c:pt idx="18">
                  <c:v>9.1347209974503574E-2</c:v>
                </c:pt>
                <c:pt idx="19">
                  <c:v>0.11111434499444192</c:v>
                </c:pt>
                <c:pt idx="20">
                  <c:v>0.11336030402163468</c:v>
                </c:pt>
                <c:pt idx="21">
                  <c:v>0.11341650949749571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A-4101-8805-2A047551C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1.9859827471055115E-2</c:v>
                </c:pt>
                <c:pt idx="1">
                  <c:v>1.5136241030110388E-2</c:v>
                </c:pt>
                <c:pt idx="2">
                  <c:v>1.5967255707764218E-2</c:v>
                </c:pt>
                <c:pt idx="3">
                  <c:v>1.625988756518108E-2</c:v>
                </c:pt>
                <c:pt idx="4">
                  <c:v>1.8671425028607466E-2</c:v>
                </c:pt>
                <c:pt idx="5">
                  <c:v>2.1519619355782386E-2</c:v>
                </c:pt>
                <c:pt idx="6">
                  <c:v>2.1949861954562333E-2</c:v>
                </c:pt>
                <c:pt idx="7">
                  <c:v>2.0288334831664173E-2</c:v>
                </c:pt>
                <c:pt idx="8">
                  <c:v>1.3089242593293797E-2</c:v>
                </c:pt>
                <c:pt idx="9">
                  <c:v>1.3452581324073339E-2</c:v>
                </c:pt>
                <c:pt idx="10">
                  <c:v>1.5812343453242124E-2</c:v>
                </c:pt>
                <c:pt idx="11">
                  <c:v>1.5032047659186098E-2</c:v>
                </c:pt>
                <c:pt idx="12">
                  <c:v>1.5292711805505206E-2</c:v>
                </c:pt>
                <c:pt idx="13">
                  <c:v>1.7310326821899369E-2</c:v>
                </c:pt>
                <c:pt idx="14">
                  <c:v>1.5216754892222774E-2</c:v>
                </c:pt>
                <c:pt idx="15">
                  <c:v>1.3088083377854633E-2</c:v>
                </c:pt>
                <c:pt idx="16">
                  <c:v>1.3769874567659967E-2</c:v>
                </c:pt>
                <c:pt idx="17">
                  <c:v>1.4469336576131789E-2</c:v>
                </c:pt>
                <c:pt idx="18">
                  <c:v>1.1821402265009684E-2</c:v>
                </c:pt>
                <c:pt idx="19">
                  <c:v>1.0632676582951285E-2</c:v>
                </c:pt>
                <c:pt idx="20">
                  <c:v>1.2564740516684124E-2</c:v>
                </c:pt>
                <c:pt idx="21">
                  <c:v>1.2291693967628929E-2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3A-4101-8805-2A047551C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2.3304700396773632E-3</c:v>
                </c:pt>
                <c:pt idx="1">
                  <c:v>2.0111711508003778E-3</c:v>
                </c:pt>
                <c:pt idx="2">
                  <c:v>3.2022436975449454E-3</c:v>
                </c:pt>
                <c:pt idx="3">
                  <c:v>3.5904162665437596E-3</c:v>
                </c:pt>
                <c:pt idx="4">
                  <c:v>3.0298009656465909E-3</c:v>
                </c:pt>
                <c:pt idx="5">
                  <c:v>2.0981739027451933E-3</c:v>
                </c:pt>
                <c:pt idx="6">
                  <c:v>6.231724681237924E-4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4.3264401234277593E-4</c:v>
                </c:pt>
                <c:pt idx="11">
                  <c:v>4.7148724650701536E-4</c:v>
                </c:pt>
                <c:pt idx="12">
                  <c:v>0</c:v>
                </c:pt>
                <c:pt idx="13">
                  <c:v>8.8891326618471551E-4</c:v>
                </c:pt>
                <c:pt idx="14">
                  <c:v>3.9456247402318615E-4</c:v>
                </c:pt>
                <c:pt idx="15">
                  <c:v>5.4697819383261404E-5</c:v>
                </c:pt>
                <c:pt idx="16">
                  <c:v>1.9600284633713152E-3</c:v>
                </c:pt>
                <c:pt idx="17">
                  <c:v>2.0845318755408643E-3</c:v>
                </c:pt>
                <c:pt idx="18">
                  <c:v>4.9777461067075325E-3</c:v>
                </c:pt>
                <c:pt idx="19">
                  <c:v>4.8098690695713492E-3</c:v>
                </c:pt>
                <c:pt idx="20">
                  <c:v>5.2661735078824217E-3</c:v>
                </c:pt>
                <c:pt idx="21">
                  <c:v>5.358905709813476E-3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3A-4101-8805-2A047551CFA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0.15011236292539237</c:v>
                </c:pt>
                <c:pt idx="1">
                  <c:v>0.12235489563998503</c:v>
                </c:pt>
                <c:pt idx="2">
                  <c:v>0.11117770119365018</c:v>
                </c:pt>
                <c:pt idx="3">
                  <c:v>0.12282364720446132</c:v>
                </c:pt>
                <c:pt idx="4">
                  <c:v>0.12447466705537177</c:v>
                </c:pt>
                <c:pt idx="5">
                  <c:v>0.13208113404994823</c:v>
                </c:pt>
                <c:pt idx="6">
                  <c:v>0.13630045759387041</c:v>
                </c:pt>
                <c:pt idx="7">
                  <c:v>0.13636767519670687</c:v>
                </c:pt>
                <c:pt idx="8">
                  <c:v>0.12276578905672041</c:v>
                </c:pt>
                <c:pt idx="9">
                  <c:v>0.12463339283569827</c:v>
                </c:pt>
                <c:pt idx="10">
                  <c:v>0.13857055827769393</c:v>
                </c:pt>
                <c:pt idx="11">
                  <c:v>0.13607375475570457</c:v>
                </c:pt>
                <c:pt idx="12">
                  <c:v>0.12530462940545897</c:v>
                </c:pt>
                <c:pt idx="13">
                  <c:v>0.11568177088415625</c:v>
                </c:pt>
                <c:pt idx="14">
                  <c:v>0.10246906512980333</c:v>
                </c:pt>
                <c:pt idx="15">
                  <c:v>9.5392966207217378E-2</c:v>
                </c:pt>
                <c:pt idx="16">
                  <c:v>9.431642881960485E-2</c:v>
                </c:pt>
                <c:pt idx="17">
                  <c:v>9.8854074422727506E-2</c:v>
                </c:pt>
                <c:pt idx="18">
                  <c:v>9.1918029010511465E-2</c:v>
                </c:pt>
                <c:pt idx="19">
                  <c:v>9.1499726694680664E-2</c:v>
                </c:pt>
                <c:pt idx="20">
                  <c:v>9.066087992083767E-2</c:v>
                </c:pt>
                <c:pt idx="21">
                  <c:v>9.0528101567284358E-2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3A-4101-8805-2A047551CFA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0.30083982109949664</c:v>
                </c:pt>
                <c:pt idx="1">
                  <c:v>0.32279153793092863</c:v>
                </c:pt>
                <c:pt idx="2">
                  <c:v>0.34740164315408356</c:v>
                </c:pt>
                <c:pt idx="3">
                  <c:v>0.35691129022635537</c:v>
                </c:pt>
                <c:pt idx="4">
                  <c:v>0.35717097163866174</c:v>
                </c:pt>
                <c:pt idx="5">
                  <c:v>0.35122000572460288</c:v>
                </c:pt>
                <c:pt idx="6">
                  <c:v>0.36437288911961985</c:v>
                </c:pt>
                <c:pt idx="7">
                  <c:v>0.35629174283777637</c:v>
                </c:pt>
                <c:pt idx="8">
                  <c:v>0.31918044663915823</c:v>
                </c:pt>
                <c:pt idx="9">
                  <c:v>0.32098409961540697</c:v>
                </c:pt>
                <c:pt idx="10">
                  <c:v>0.34152708394179143</c:v>
                </c:pt>
                <c:pt idx="11">
                  <c:v>0.35074606530369012</c:v>
                </c:pt>
                <c:pt idx="12">
                  <c:v>0.36285905404345409</c:v>
                </c:pt>
                <c:pt idx="13">
                  <c:v>0.37711807297996586</c:v>
                </c:pt>
                <c:pt idx="14">
                  <c:v>0.36283780100812069</c:v>
                </c:pt>
                <c:pt idx="15">
                  <c:v>0.34360102871508924</c:v>
                </c:pt>
                <c:pt idx="16">
                  <c:v>0.34857921153324417</c:v>
                </c:pt>
                <c:pt idx="17">
                  <c:v>0.3555111233508696</c:v>
                </c:pt>
                <c:pt idx="18">
                  <c:v>0.34709530688658491</c:v>
                </c:pt>
                <c:pt idx="19">
                  <c:v>0.33992511422123128</c:v>
                </c:pt>
                <c:pt idx="20">
                  <c:v>0.36336402161661185</c:v>
                </c:pt>
                <c:pt idx="21">
                  <c:v>0.37020931679684876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3A-4101-8805-2A047551CFA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2250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3A-4101-8805-2A047551CFA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1.2466001963548779E-3</c:v>
                </c:pt>
                <c:pt idx="1">
                  <c:v>4.2582219362419021E-4</c:v>
                </c:pt>
                <c:pt idx="2">
                  <c:v>1.6068200017001384E-3</c:v>
                </c:pt>
                <c:pt idx="3">
                  <c:v>1.8973646892908142E-3</c:v>
                </c:pt>
                <c:pt idx="4">
                  <c:v>2.0133738589675205E-3</c:v>
                </c:pt>
                <c:pt idx="5">
                  <c:v>2.0298920071803537E-3</c:v>
                </c:pt>
                <c:pt idx="6">
                  <c:v>1.7436513777999716E-3</c:v>
                </c:pt>
                <c:pt idx="7">
                  <c:v>1.8154965681543235E-3</c:v>
                </c:pt>
                <c:pt idx="8">
                  <c:v>1.8062067284730888E-3</c:v>
                </c:pt>
                <c:pt idx="9">
                  <c:v>2.2083783549869001E-3</c:v>
                </c:pt>
                <c:pt idx="10">
                  <c:v>3.6464708326185463E-3</c:v>
                </c:pt>
                <c:pt idx="11">
                  <c:v>3.0840013205813994E-3</c:v>
                </c:pt>
                <c:pt idx="12">
                  <c:v>2.1917076585066409E-3</c:v>
                </c:pt>
                <c:pt idx="13">
                  <c:v>2.3450747072501989E-3</c:v>
                </c:pt>
                <c:pt idx="14">
                  <c:v>1.7552652157566118E-3</c:v>
                </c:pt>
                <c:pt idx="15">
                  <c:v>1.2311976186209839E-3</c:v>
                </c:pt>
                <c:pt idx="16">
                  <c:v>1.0410663149123267E-3</c:v>
                </c:pt>
                <c:pt idx="17">
                  <c:v>1.7968020051448692E-3</c:v>
                </c:pt>
                <c:pt idx="18">
                  <c:v>3.4410023536833615E-3</c:v>
                </c:pt>
                <c:pt idx="19">
                  <c:v>2.1258937066031269E-3</c:v>
                </c:pt>
                <c:pt idx="20">
                  <c:v>1.1957052562316895E-3</c:v>
                </c:pt>
                <c:pt idx="21">
                  <c:v>1.6588100818005925E-3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F3A-4101-8805-2A047551CFAA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1.4864246462131678E-2</c:v>
                </c:pt>
                <c:pt idx="1">
                  <c:v>1.192506577977754E-2</c:v>
                </c:pt>
                <c:pt idx="2">
                  <c:v>9.0350143324742106E-3</c:v>
                </c:pt>
                <c:pt idx="3">
                  <c:v>9.7397641846127068E-3</c:v>
                </c:pt>
                <c:pt idx="4">
                  <c:v>1.1684959663251959E-2</c:v>
                </c:pt>
                <c:pt idx="5">
                  <c:v>8.258111156145333E-3</c:v>
                </c:pt>
                <c:pt idx="6">
                  <c:v>9.7093810675943498E-3</c:v>
                </c:pt>
                <c:pt idx="7">
                  <c:v>9.7096468453277338E-3</c:v>
                </c:pt>
                <c:pt idx="8">
                  <c:v>7.233908505346341E-3</c:v>
                </c:pt>
                <c:pt idx="9">
                  <c:v>6.1113179625172714E-3</c:v>
                </c:pt>
                <c:pt idx="10">
                  <c:v>6.4475346714167256E-3</c:v>
                </c:pt>
                <c:pt idx="11">
                  <c:v>6.0282410533805337E-3</c:v>
                </c:pt>
                <c:pt idx="12">
                  <c:v>6.0579395320775765E-3</c:v>
                </c:pt>
                <c:pt idx="13">
                  <c:v>4.1561466160742579E-3</c:v>
                </c:pt>
                <c:pt idx="14">
                  <c:v>3.2823062738885815E-3</c:v>
                </c:pt>
                <c:pt idx="15">
                  <c:v>2.1947051906351734E-3</c:v>
                </c:pt>
                <c:pt idx="16">
                  <c:v>2.2949491756683849E-3</c:v>
                </c:pt>
                <c:pt idx="17">
                  <c:v>2.2185105537349523E-3</c:v>
                </c:pt>
                <c:pt idx="18">
                  <c:v>1.0731512481356098E-3</c:v>
                </c:pt>
                <c:pt idx="19">
                  <c:v>1.1696719160774044E-3</c:v>
                </c:pt>
                <c:pt idx="20">
                  <c:v>3.334354792595261E-3</c:v>
                </c:pt>
                <c:pt idx="21">
                  <c:v>3.316132111798173E-3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F3A-4101-8805-2A047551CFAA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A-42B6-8DD4-7CD189503ED2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2.9349864322080537E-3</c:v>
                </c:pt>
                <c:pt idx="1">
                  <c:v>3.2413020145086379E-3</c:v>
                </c:pt>
                <c:pt idx="2">
                  <c:v>4.4704660649391862E-3</c:v>
                </c:pt>
                <c:pt idx="3">
                  <c:v>4.5209149638334046E-3</c:v>
                </c:pt>
                <c:pt idx="4">
                  <c:v>7.8196534957690311E-3</c:v>
                </c:pt>
                <c:pt idx="5">
                  <c:v>8.4996922826893976E-3</c:v>
                </c:pt>
                <c:pt idx="6">
                  <c:v>7.8538576860590504E-3</c:v>
                </c:pt>
                <c:pt idx="7">
                  <c:v>5.7669250094162265E-3</c:v>
                </c:pt>
                <c:pt idx="8">
                  <c:v>5.196414615117083E-3</c:v>
                </c:pt>
                <c:pt idx="9">
                  <c:v>5.4465657276750483E-3</c:v>
                </c:pt>
                <c:pt idx="10">
                  <c:v>6.9378964671603007E-3</c:v>
                </c:pt>
                <c:pt idx="11">
                  <c:v>6.3431576398787484E-3</c:v>
                </c:pt>
                <c:pt idx="12">
                  <c:v>7.3932620403881072E-3</c:v>
                </c:pt>
                <c:pt idx="13">
                  <c:v>7.0963446272476515E-3</c:v>
                </c:pt>
                <c:pt idx="14">
                  <c:v>6.0168913660164592E-3</c:v>
                </c:pt>
                <c:pt idx="15">
                  <c:v>5.1555254902378748E-3</c:v>
                </c:pt>
                <c:pt idx="16">
                  <c:v>5.4078576919916136E-3</c:v>
                </c:pt>
                <c:pt idx="17">
                  <c:v>5.3274941839438449E-3</c:v>
                </c:pt>
                <c:pt idx="18">
                  <c:v>4.0976179539116489E-3</c:v>
                </c:pt>
                <c:pt idx="19">
                  <c:v>3.0888943738557962E-3</c:v>
                </c:pt>
                <c:pt idx="20">
                  <c:v>2.9970022577725966E-3</c:v>
                </c:pt>
                <c:pt idx="21">
                  <c:v>2.7629458600897027E-3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A-42B6-8DD4-7CD189503ED2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2.4628700850052237E-4</c:v>
                </c:pt>
                <c:pt idx="1">
                  <c:v>1.1528356949337832E-4</c:v>
                </c:pt>
                <c:pt idx="2">
                  <c:v>1.2250892830641941E-4</c:v>
                </c:pt>
                <c:pt idx="3">
                  <c:v>1.5789712996495476E-4</c:v>
                </c:pt>
                <c:pt idx="4">
                  <c:v>1.3924460602490535E-4</c:v>
                </c:pt>
                <c:pt idx="5">
                  <c:v>1.1758982616222011E-4</c:v>
                </c:pt>
                <c:pt idx="6">
                  <c:v>6.7351340773389459E-5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A-42B6-8DD4-7CD189503ED2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1250 ML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Sheet1!$P$2:$P$23</c:f>
              <c:numCache>
                <c:formatCode>0%</c:formatCode>
                <c:ptCount val="22"/>
                <c:pt idx="0">
                  <c:v>4.4683287028808513E-3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1.4463433798503889E-4</c:v>
                </c:pt>
                <c:pt idx="15">
                  <c:v>1.2431322587104864E-4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A-42B6-8DD4-7CD189503ED2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Sheet1!$Q$2:$Q$23</c:f>
              <c:numCache>
                <c:formatCode>0%</c:formatCode>
                <c:ptCount val="22"/>
                <c:pt idx="0">
                  <c:v>2.0280906379152278E-3</c:v>
                </c:pt>
                <c:pt idx="1">
                  <c:v>1.7554241921738328E-3</c:v>
                </c:pt>
                <c:pt idx="2">
                  <c:v>1.5148577123099531E-3</c:v>
                </c:pt>
                <c:pt idx="3">
                  <c:v>1.3253482154481412E-3</c:v>
                </c:pt>
                <c:pt idx="4">
                  <c:v>1.3836574522733689E-3</c:v>
                </c:pt>
                <c:pt idx="5">
                  <c:v>1.2533214572631238E-3</c:v>
                </c:pt>
                <c:pt idx="6">
                  <c:v>1.5625047562040162E-3</c:v>
                </c:pt>
                <c:pt idx="7">
                  <c:v>1.1492902237378946E-3</c:v>
                </c:pt>
                <c:pt idx="8">
                  <c:v>5.709112282066013E-4</c:v>
                </c:pt>
                <c:pt idx="9">
                  <c:v>6.2059709394534312E-4</c:v>
                </c:pt>
                <c:pt idx="10">
                  <c:v>6.7877345724486429E-4</c:v>
                </c:pt>
                <c:pt idx="11">
                  <c:v>5.8183101538062309E-4</c:v>
                </c:pt>
                <c:pt idx="12">
                  <c:v>7.8603086821207109E-4</c:v>
                </c:pt>
                <c:pt idx="13">
                  <c:v>8.7552676975507398E-4</c:v>
                </c:pt>
                <c:pt idx="14">
                  <c:v>6.6977573119094466E-4</c:v>
                </c:pt>
                <c:pt idx="15">
                  <c:v>6.9740123685503705E-4</c:v>
                </c:pt>
                <c:pt idx="16">
                  <c:v>6.5961251183264057E-4</c:v>
                </c:pt>
                <c:pt idx="17">
                  <c:v>6.0271230274515787E-4</c:v>
                </c:pt>
                <c:pt idx="18">
                  <c:v>5.1583360093791482E-4</c:v>
                </c:pt>
                <c:pt idx="19">
                  <c:v>1.1933546848408756E-4</c:v>
                </c:pt>
                <c:pt idx="20">
                  <c:v>1.4946315702896119E-4</c:v>
                </c:pt>
                <c:pt idx="21">
                  <c:v>1.3598384972900206E-4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A-42B6-8DD4-7CD189503ED2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Sheet1!$R$2:$R$23</c:f>
              <c:numCache>
                <c:formatCode>0%</c:formatCode>
                <c:ptCount val="22"/>
                <c:pt idx="0">
                  <c:v>2.978885801920567E-3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1.1822444040914763E-3</c:v>
                </c:pt>
                <c:pt idx="9">
                  <c:v>4.0446490018075101E-4</c:v>
                </c:pt>
                <c:pt idx="10">
                  <c:v>6.4816855396315905E-4</c:v>
                </c:pt>
                <c:pt idx="11">
                  <c:v>5.0254617619501906E-4</c:v>
                </c:pt>
                <c:pt idx="12">
                  <c:v>5.5486269835611159E-4</c:v>
                </c:pt>
                <c:pt idx="13">
                  <c:v>6.0388189886271215E-5</c:v>
                </c:pt>
                <c:pt idx="14">
                  <c:v>3.0263193375113998E-4</c:v>
                </c:pt>
                <c:pt idx="15">
                  <c:v>8.4536456208130937E-4</c:v>
                </c:pt>
                <c:pt idx="16">
                  <c:v>8.8246636849990208E-4</c:v>
                </c:pt>
                <c:pt idx="17">
                  <c:v>9.0220778648163994E-4</c:v>
                </c:pt>
                <c:pt idx="18">
                  <c:v>6.847935377132235E-4</c:v>
                </c:pt>
                <c:pt idx="19">
                  <c:v>5.806839291184467E-4</c:v>
                </c:pt>
                <c:pt idx="20">
                  <c:v>1.3368133299484729E-3</c:v>
                </c:pt>
                <c:pt idx="21">
                  <c:v>6.4423554339697428E-4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3CA-42B6-8DD4-7CD189503ED2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Sheet1!$S$2:$S$23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9.7869235369876318E-4</c:v>
                </c:pt>
                <c:pt idx="15">
                  <c:v>1.6069556330930889E-2</c:v>
                </c:pt>
                <c:pt idx="16">
                  <c:v>1.5210200256171581E-2</c:v>
                </c:pt>
                <c:pt idx="17">
                  <c:v>6.7752380118996812E-3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C-4290-93F1-C66879F4E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7407399848761533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1" i="0" u="none" strike="noStrike" kern="1200" spc="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>
                <a:solidFill>
                  <a:srgbClr val="595959"/>
                </a:solidFill>
              </a:rPr>
              <a:t>STILLS – Sales Contribution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>
                <a:solidFill>
                  <a:srgbClr val="595959"/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1" i="0" u="none" strike="noStrike" kern="1200" spc="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0.38214776512692428</c:v>
                </c:pt>
                <c:pt idx="1">
                  <c:v>0.39394895994038709</c:v>
                </c:pt>
                <c:pt idx="2">
                  <c:v>0.39203238852728955</c:v>
                </c:pt>
                <c:pt idx="3">
                  <c:v>0.36825420592272212</c:v>
                </c:pt>
                <c:pt idx="4">
                  <c:v>0.35806754566187471</c:v>
                </c:pt>
                <c:pt idx="5">
                  <c:v>0.35311437047967636</c:v>
                </c:pt>
                <c:pt idx="6">
                  <c:v>0.36361314142076023</c:v>
                </c:pt>
                <c:pt idx="7">
                  <c:v>0.35730359119655275</c:v>
                </c:pt>
                <c:pt idx="8">
                  <c:v>0.37060997037424498</c:v>
                </c:pt>
                <c:pt idx="9">
                  <c:v>0.3572140478264102</c:v>
                </c:pt>
                <c:pt idx="10">
                  <c:v>0.34870125477721953</c:v>
                </c:pt>
                <c:pt idx="11">
                  <c:v>0.36552973805117567</c:v>
                </c:pt>
                <c:pt idx="12">
                  <c:v>0.34141710358753885</c:v>
                </c:pt>
                <c:pt idx="13">
                  <c:v>0.33292993039212315</c:v>
                </c:pt>
                <c:pt idx="14">
                  <c:v>0.35647251454510753</c:v>
                </c:pt>
                <c:pt idx="15">
                  <c:v>0.33738823862612188</c:v>
                </c:pt>
                <c:pt idx="16">
                  <c:v>0.30940803094763192</c:v>
                </c:pt>
                <c:pt idx="17">
                  <c:v>0.31786194329373069</c:v>
                </c:pt>
                <c:pt idx="18">
                  <c:v>0.29462596951284525</c:v>
                </c:pt>
                <c:pt idx="19">
                  <c:v>0.31982824744460198</c:v>
                </c:pt>
                <c:pt idx="20">
                  <c:v>0.28710819385648845</c:v>
                </c:pt>
                <c:pt idx="21">
                  <c:v>0.25095069015473137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C44-481D-87F0-9DEE27C03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0.32076941968943651</c:v>
                </c:pt>
                <c:pt idx="1">
                  <c:v>0.33081480826908238</c:v>
                </c:pt>
                <c:pt idx="2">
                  <c:v>0.31530838019344343</c:v>
                </c:pt>
                <c:pt idx="3">
                  <c:v>0.34312011378081397</c:v>
                </c:pt>
                <c:pt idx="4">
                  <c:v>0.34794749935111674</c:v>
                </c:pt>
                <c:pt idx="5">
                  <c:v>0.33948220309608207</c:v>
                </c:pt>
                <c:pt idx="6">
                  <c:v>0.33658622774835678</c:v>
                </c:pt>
                <c:pt idx="7">
                  <c:v>0.35801757480793595</c:v>
                </c:pt>
                <c:pt idx="8">
                  <c:v>0.36938648469891283</c:v>
                </c:pt>
                <c:pt idx="9">
                  <c:v>0.37429745692144817</c:v>
                </c:pt>
                <c:pt idx="10">
                  <c:v>0.3699901100335124</c:v>
                </c:pt>
                <c:pt idx="11">
                  <c:v>0.37001030156243281</c:v>
                </c:pt>
                <c:pt idx="12">
                  <c:v>0.39330464993177799</c:v>
                </c:pt>
                <c:pt idx="13">
                  <c:v>0.41155292153865108</c:v>
                </c:pt>
                <c:pt idx="14">
                  <c:v>0.40360002825754482</c:v>
                </c:pt>
                <c:pt idx="15">
                  <c:v>0.42176868109237026</c:v>
                </c:pt>
                <c:pt idx="16">
                  <c:v>0.44008544508226716</c:v>
                </c:pt>
                <c:pt idx="17">
                  <c:v>0.44394897307790693</c:v>
                </c:pt>
                <c:pt idx="18">
                  <c:v>0.46122563655176707</c:v>
                </c:pt>
                <c:pt idx="19">
                  <c:v>0.46458600038378739</c:v>
                </c:pt>
                <c:pt idx="20">
                  <c:v>0.46872342302336523</c:v>
                </c:pt>
                <c:pt idx="21">
                  <c:v>0.50729206706773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5C44-481D-87F0-9DEE27C031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4.8479071653569801E-2</c:v>
                </c:pt>
                <c:pt idx="1">
                  <c:v>4.8545400419835384E-2</c:v>
                </c:pt>
                <c:pt idx="2">
                  <c:v>6.4174058014826368E-2</c:v>
                </c:pt>
                <c:pt idx="3">
                  <c:v>6.0510189861344016E-2</c:v>
                </c:pt>
                <c:pt idx="4">
                  <c:v>5.4522495425381325E-2</c:v>
                </c:pt>
                <c:pt idx="5">
                  <c:v>5.3745721393269462E-2</c:v>
                </c:pt>
                <c:pt idx="6">
                  <c:v>6.2687021654453667E-2</c:v>
                </c:pt>
                <c:pt idx="7">
                  <c:v>6.1716209204255856E-2</c:v>
                </c:pt>
                <c:pt idx="8">
                  <c:v>5.5736581769294011E-2</c:v>
                </c:pt>
                <c:pt idx="9">
                  <c:v>6.5945463565126317E-2</c:v>
                </c:pt>
                <c:pt idx="10">
                  <c:v>6.9376551572747025E-2</c:v>
                </c:pt>
                <c:pt idx="11">
                  <c:v>7.3791841571536468E-2</c:v>
                </c:pt>
                <c:pt idx="12">
                  <c:v>8.1304284887900091E-2</c:v>
                </c:pt>
                <c:pt idx="13">
                  <c:v>7.4750674109410054E-2</c:v>
                </c:pt>
                <c:pt idx="14">
                  <c:v>7.6364660405749366E-2</c:v>
                </c:pt>
                <c:pt idx="15">
                  <c:v>7.6473201552226755E-2</c:v>
                </c:pt>
                <c:pt idx="16">
                  <c:v>7.7266575232682114E-2</c:v>
                </c:pt>
                <c:pt idx="17">
                  <c:v>7.3837054492601195E-2</c:v>
                </c:pt>
                <c:pt idx="18">
                  <c:v>7.1419744559103798E-2</c:v>
                </c:pt>
                <c:pt idx="19">
                  <c:v>7.1570307656858137E-2</c:v>
                </c:pt>
                <c:pt idx="20">
                  <c:v>0.10100983761207505</c:v>
                </c:pt>
                <c:pt idx="21">
                  <c:v>9.5216571207848946E-2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4-481D-87F0-9DEE27C031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7.058804133537705E-2</c:v>
                </c:pt>
                <c:pt idx="1">
                  <c:v>5.9368234099117602E-2</c:v>
                </c:pt>
                <c:pt idx="2">
                  <c:v>7.6936149983799898E-2</c:v>
                </c:pt>
                <c:pt idx="3">
                  <c:v>6.8801117360048847E-2</c:v>
                </c:pt>
                <c:pt idx="4">
                  <c:v>7.0222197554226304E-2</c:v>
                </c:pt>
                <c:pt idx="5">
                  <c:v>7.9288421818770854E-2</c:v>
                </c:pt>
                <c:pt idx="6">
                  <c:v>7.9526489743316248E-2</c:v>
                </c:pt>
                <c:pt idx="7">
                  <c:v>7.9656342284460877E-2</c:v>
                </c:pt>
                <c:pt idx="8">
                  <c:v>6.533804367936491E-2</c:v>
                </c:pt>
                <c:pt idx="9">
                  <c:v>6.4005236723592554E-2</c:v>
                </c:pt>
                <c:pt idx="10">
                  <c:v>6.4466882655562718E-2</c:v>
                </c:pt>
                <c:pt idx="11">
                  <c:v>5.9769477984636506E-2</c:v>
                </c:pt>
                <c:pt idx="12">
                  <c:v>5.7863932190504244E-2</c:v>
                </c:pt>
                <c:pt idx="13">
                  <c:v>6.0619697229797653E-2</c:v>
                </c:pt>
                <c:pt idx="14">
                  <c:v>5.5632085250887607E-2</c:v>
                </c:pt>
                <c:pt idx="15">
                  <c:v>5.1721436297313239E-2</c:v>
                </c:pt>
                <c:pt idx="16">
                  <c:v>4.6732726405347723E-2</c:v>
                </c:pt>
                <c:pt idx="17">
                  <c:v>4.7082942157704498E-2</c:v>
                </c:pt>
                <c:pt idx="18">
                  <c:v>6.0438244674433358E-2</c:v>
                </c:pt>
                <c:pt idx="19">
                  <c:v>4.9613619312097838E-2</c:v>
                </c:pt>
                <c:pt idx="20">
                  <c:v>3.7998045569107908E-2</c:v>
                </c:pt>
                <c:pt idx="21">
                  <c:v>3.5252191736839911E-2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44-481D-87F0-9DEE27C031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4.5381560436040441E-2</c:v>
                </c:pt>
                <c:pt idx="1">
                  <c:v>4.1979163965683283E-2</c:v>
                </c:pt>
                <c:pt idx="2">
                  <c:v>3.7448441253714174E-2</c:v>
                </c:pt>
                <c:pt idx="3">
                  <c:v>4.2373398629703893E-2</c:v>
                </c:pt>
                <c:pt idx="4">
                  <c:v>4.1184148645094044E-2</c:v>
                </c:pt>
                <c:pt idx="5">
                  <c:v>4.0691307612459302E-2</c:v>
                </c:pt>
                <c:pt idx="6">
                  <c:v>3.8589999697319938E-2</c:v>
                </c:pt>
                <c:pt idx="7">
                  <c:v>4.3002155137465456E-2</c:v>
                </c:pt>
                <c:pt idx="8">
                  <c:v>3.887432980100089E-2</c:v>
                </c:pt>
                <c:pt idx="9">
                  <c:v>3.8688075291955802E-2</c:v>
                </c:pt>
                <c:pt idx="10">
                  <c:v>4.2669969533798431E-2</c:v>
                </c:pt>
                <c:pt idx="11">
                  <c:v>3.5895637429884199E-2</c:v>
                </c:pt>
                <c:pt idx="12">
                  <c:v>3.822042644698817E-2</c:v>
                </c:pt>
                <c:pt idx="13">
                  <c:v>3.9983717956295989E-2</c:v>
                </c:pt>
                <c:pt idx="14">
                  <c:v>3.5736403693279774E-2</c:v>
                </c:pt>
                <c:pt idx="15">
                  <c:v>3.9392477216182505E-2</c:v>
                </c:pt>
                <c:pt idx="16">
                  <c:v>4.1958203274242219E-2</c:v>
                </c:pt>
                <c:pt idx="17">
                  <c:v>3.7957694120597671E-2</c:v>
                </c:pt>
                <c:pt idx="18">
                  <c:v>3.5540801417837838E-2</c:v>
                </c:pt>
                <c:pt idx="19">
                  <c:v>3.06619650571705E-2</c:v>
                </c:pt>
                <c:pt idx="20">
                  <c:v>2.5657931490240794E-2</c:v>
                </c:pt>
                <c:pt idx="21">
                  <c:v>2.9044244164123236E-2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44-481D-87F0-9DEE27C031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5.5919324972225376E-2</c:v>
                </c:pt>
                <c:pt idx="1">
                  <c:v>7.0482049706859451E-2</c:v>
                </c:pt>
                <c:pt idx="2">
                  <c:v>5.6589768095645976E-2</c:v>
                </c:pt>
                <c:pt idx="3">
                  <c:v>6.0021332909116175E-2</c:v>
                </c:pt>
                <c:pt idx="4">
                  <c:v>5.0682874194283717E-2</c:v>
                </c:pt>
                <c:pt idx="5">
                  <c:v>4.6933308696108046E-2</c:v>
                </c:pt>
                <c:pt idx="6">
                  <c:v>4.7336347305108495E-2</c:v>
                </c:pt>
                <c:pt idx="7">
                  <c:v>4.3367708827360248E-2</c:v>
                </c:pt>
                <c:pt idx="8">
                  <c:v>3.4967430940436833E-2</c:v>
                </c:pt>
                <c:pt idx="9">
                  <c:v>3.6039747389319685E-2</c:v>
                </c:pt>
                <c:pt idx="10">
                  <c:v>4.1666653026610614E-2</c:v>
                </c:pt>
                <c:pt idx="11">
                  <c:v>3.9029759405646215E-2</c:v>
                </c:pt>
                <c:pt idx="12">
                  <c:v>4.070865418384563E-2</c:v>
                </c:pt>
                <c:pt idx="13">
                  <c:v>3.7454984420111442E-2</c:v>
                </c:pt>
                <c:pt idx="14">
                  <c:v>3.0577682539226634E-2</c:v>
                </c:pt>
                <c:pt idx="15">
                  <c:v>3.0921548379002451E-2</c:v>
                </c:pt>
                <c:pt idx="16">
                  <c:v>3.3026389183223551E-2</c:v>
                </c:pt>
                <c:pt idx="17">
                  <c:v>3.0014166700327343E-2</c:v>
                </c:pt>
                <c:pt idx="18">
                  <c:v>2.4124321706196241E-2</c:v>
                </c:pt>
                <c:pt idx="19">
                  <c:v>2.1031087139453005E-2</c:v>
                </c:pt>
                <c:pt idx="20">
                  <c:v>1.6139041802995975E-2</c:v>
                </c:pt>
                <c:pt idx="21">
                  <c:v>1.4700596782659637E-2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44-481D-87F0-9DEE27C031F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1.0727315702795389E-2</c:v>
                </c:pt>
                <c:pt idx="1">
                  <c:v>7.576094128277173E-3</c:v>
                </c:pt>
                <c:pt idx="2">
                  <c:v>1.0041141804981392E-2</c:v>
                </c:pt>
                <c:pt idx="3">
                  <c:v>8.6453934019959551E-3</c:v>
                </c:pt>
                <c:pt idx="4">
                  <c:v>2.5504183155413605E-2</c:v>
                </c:pt>
                <c:pt idx="5">
                  <c:v>4.0277925049759175E-2</c:v>
                </c:pt>
                <c:pt idx="6">
                  <c:v>3.38937104832863E-2</c:v>
                </c:pt>
                <c:pt idx="7">
                  <c:v>3.1239820740939173E-2</c:v>
                </c:pt>
                <c:pt idx="8">
                  <c:v>3.090625822341124E-2</c:v>
                </c:pt>
                <c:pt idx="9">
                  <c:v>2.7554850316816627E-2</c:v>
                </c:pt>
                <c:pt idx="10">
                  <c:v>2.935152118805032E-2</c:v>
                </c:pt>
                <c:pt idx="11">
                  <c:v>2.6843370793618194E-2</c:v>
                </c:pt>
                <c:pt idx="12">
                  <c:v>3.0205416986334496E-2</c:v>
                </c:pt>
                <c:pt idx="13">
                  <c:v>2.7166875392116881E-2</c:v>
                </c:pt>
                <c:pt idx="14">
                  <c:v>2.1311966567698466E-2</c:v>
                </c:pt>
                <c:pt idx="15">
                  <c:v>2.4339004784519256E-2</c:v>
                </c:pt>
                <c:pt idx="16">
                  <c:v>2.7467227240646899E-2</c:v>
                </c:pt>
                <c:pt idx="17">
                  <c:v>2.6329172524252029E-2</c:v>
                </c:pt>
                <c:pt idx="18">
                  <c:v>2.894122158659717E-2</c:v>
                </c:pt>
                <c:pt idx="19">
                  <c:v>2.2222351914415607E-2</c:v>
                </c:pt>
                <c:pt idx="20">
                  <c:v>1.9669436932927664E-2</c:v>
                </c:pt>
                <c:pt idx="21">
                  <c:v>2.0520179432676314E-2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44-481D-87F0-9DEE27C031F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3.8985082503259078E-2</c:v>
                </c:pt>
                <c:pt idx="1">
                  <c:v>3.3191805382188723E-2</c:v>
                </c:pt>
                <c:pt idx="2">
                  <c:v>2.8335257169914068E-2</c:v>
                </c:pt>
                <c:pt idx="3">
                  <c:v>2.7750235372710118E-2</c:v>
                </c:pt>
                <c:pt idx="4">
                  <c:v>2.3861690695739925E-2</c:v>
                </c:pt>
                <c:pt idx="5">
                  <c:v>2.2822822676416766E-2</c:v>
                </c:pt>
                <c:pt idx="6">
                  <c:v>2.1191918795963074E-2</c:v>
                </c:pt>
                <c:pt idx="7">
                  <c:v>1.474390358597856E-2</c:v>
                </c:pt>
                <c:pt idx="8">
                  <c:v>1.7929931798155468E-2</c:v>
                </c:pt>
                <c:pt idx="9">
                  <c:v>1.7267291554665831E-2</c:v>
                </c:pt>
                <c:pt idx="10">
                  <c:v>1.7101966542177521E-2</c:v>
                </c:pt>
                <c:pt idx="11">
                  <c:v>1.8591948236886435E-2</c:v>
                </c:pt>
                <c:pt idx="12">
                  <c:v>1.3114662223590442E-2</c:v>
                </c:pt>
                <c:pt idx="13">
                  <c:v>1.2908604971356647E-2</c:v>
                </c:pt>
                <c:pt idx="14">
                  <c:v>1.3078865410425957E-2</c:v>
                </c:pt>
                <c:pt idx="15">
                  <c:v>1.4311669975959725E-2</c:v>
                </c:pt>
                <c:pt idx="16">
                  <c:v>1.2942237713857335E-2</c:v>
                </c:pt>
                <c:pt idx="17">
                  <c:v>1.557930120042548E-2</c:v>
                </c:pt>
                <c:pt idx="18">
                  <c:v>1.4401446163162131E-2</c:v>
                </c:pt>
                <c:pt idx="19">
                  <c:v>1.2285191947705965E-2</c:v>
                </c:pt>
                <c:pt idx="20">
                  <c:v>7.8110154173068507E-3</c:v>
                </c:pt>
                <c:pt idx="21">
                  <c:v>9.1331315670945788E-3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C44-481D-87F0-9DEE27C031F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2.3400421452753786E-3</c:v>
                </c:pt>
                <c:pt idx="2">
                  <c:v>1.283903417483272E-3</c:v>
                </c:pt>
                <c:pt idx="3">
                  <c:v>1.0809781012753759E-3</c:v>
                </c:pt>
                <c:pt idx="4">
                  <c:v>7.9947451129257436E-4</c:v>
                </c:pt>
                <c:pt idx="5">
                  <c:v>1.150692636685367E-3</c:v>
                </c:pt>
                <c:pt idx="6">
                  <c:v>1.4263624904364922E-3</c:v>
                </c:pt>
                <c:pt idx="7">
                  <c:v>9.211065383181497E-4</c:v>
                </c:pt>
                <c:pt idx="8">
                  <c:v>3.7636354586405218E-3</c:v>
                </c:pt>
                <c:pt idx="9">
                  <c:v>4.3924653873679657E-3</c:v>
                </c:pt>
                <c:pt idx="10">
                  <c:v>1.0041051768076126E-2</c:v>
                </c:pt>
                <c:pt idx="11">
                  <c:v>7.4963337167157059E-3</c:v>
                </c:pt>
                <c:pt idx="12">
                  <c:v>1.7569782032638773E-3</c:v>
                </c:pt>
                <c:pt idx="13">
                  <c:v>1.6554829336305589E-4</c:v>
                </c:pt>
                <c:pt idx="14">
                  <c:v>4.8722580186869617E-3</c:v>
                </c:pt>
                <c:pt idx="15">
                  <c:v>8.5356258109772049E-4</c:v>
                </c:pt>
                <c:pt idx="16">
                  <c:v>8.6860017778669554E-3</c:v>
                </c:pt>
                <c:pt idx="17">
                  <c:v>5.1065738332942458E-3</c:v>
                </c:pt>
                <c:pt idx="18">
                  <c:v>2.9688267896030985E-3</c:v>
                </c:pt>
                <c:pt idx="19">
                  <c:v>1.4959963445524379E-3</c:v>
                </c:pt>
                <c:pt idx="20">
                  <c:v>3.0619090909197034E-3</c:v>
                </c:pt>
                <c:pt idx="21">
                  <c:v>2.5415401715018285E-3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44-481D-87F0-9DEE27C031F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1.105617583782089E-2</c:v>
                </c:pt>
                <c:pt idx="1">
                  <c:v>1.1384099784059644E-2</c:v>
                </c:pt>
                <c:pt idx="2">
                  <c:v>1.3290426992970093E-2</c:v>
                </c:pt>
                <c:pt idx="3">
                  <c:v>1.7826324624745378E-2</c:v>
                </c:pt>
                <c:pt idx="4">
                  <c:v>2.4969845423768171E-2</c:v>
                </c:pt>
                <c:pt idx="5">
                  <c:v>2.1023968845076794E-2</c:v>
                </c:pt>
                <c:pt idx="6">
                  <c:v>1.3037874921086341E-2</c:v>
                </c:pt>
                <c:pt idx="7">
                  <c:v>8.1440091451764739E-3</c:v>
                </c:pt>
                <c:pt idx="8">
                  <c:v>1.0203777827040192E-2</c:v>
                </c:pt>
                <c:pt idx="9">
                  <c:v>7.291978977480509E-3</c:v>
                </c:pt>
                <c:pt idx="10">
                  <c:v>5.1312613004928379E-3</c:v>
                </c:pt>
                <c:pt idx="11">
                  <c:v>9.049629540891801E-4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4.5978457093405582E-3</c:v>
                </c:pt>
                <c:pt idx="19">
                  <c:v>4.8886766944335209E-3</c:v>
                </c:pt>
                <c:pt idx="20">
                  <c:v>2.6365147435968527E-2</c:v>
                </c:pt>
                <c:pt idx="21">
                  <c:v>2.6579551977131154E-2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C44-481D-87F0-9DEE27C031F2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145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1.2446635066016485E-3</c:v>
                </c:pt>
                <c:pt idx="4">
                  <c:v>1.7129850946628056E-3</c:v>
                </c:pt>
                <c:pt idx="5">
                  <c:v>1.0248734040773282E-3</c:v>
                </c:pt>
                <c:pt idx="6">
                  <c:v>1.6862559004585075E-3</c:v>
                </c:pt>
                <c:pt idx="7">
                  <c:v>1.4096105919072343E-3</c:v>
                </c:pt>
                <c:pt idx="8">
                  <c:v>1.8768048011680691E-3</c:v>
                </c:pt>
                <c:pt idx="9">
                  <c:v>1.5860054276020108E-3</c:v>
                </c:pt>
                <c:pt idx="10">
                  <c:v>7.7638214459630763E-4</c:v>
                </c:pt>
                <c:pt idx="11">
                  <c:v>1.7121037221887203E-3</c:v>
                </c:pt>
                <c:pt idx="12">
                  <c:v>1.8245255615942058E-3</c:v>
                </c:pt>
                <c:pt idx="13">
                  <c:v>1.9120450432742425E-3</c:v>
                </c:pt>
                <c:pt idx="14">
                  <c:v>1.9415592192845912E-3</c:v>
                </c:pt>
                <c:pt idx="15">
                  <c:v>2.3423684801086018E-3</c:v>
                </c:pt>
                <c:pt idx="16">
                  <c:v>1.9276071475271361E-3</c:v>
                </c:pt>
                <c:pt idx="17">
                  <c:v>1.7384238426291524E-3</c:v>
                </c:pt>
                <c:pt idx="18">
                  <c:v>1.6736637324261023E-3</c:v>
                </c:pt>
                <c:pt idx="19">
                  <c:v>9.2151555690071871E-4</c:v>
                </c:pt>
                <c:pt idx="20">
                  <c:v>2.0139698699911984E-3</c:v>
                </c:pt>
                <c:pt idx="21">
                  <c:v>9.9458968688619803E-4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C44-481D-87F0-9DEE27C031F2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3.0984822069226154E-3</c:v>
                </c:pt>
                <c:pt idx="1">
                  <c:v>3.6934215923376651E-4</c:v>
                </c:pt>
                <c:pt idx="2">
                  <c:v>4.8679061488408312E-4</c:v>
                </c:pt>
                <c:pt idx="3">
                  <c:v>3.7204652892247001E-4</c:v>
                </c:pt>
                <c:pt idx="4">
                  <c:v>5.2506028714620432E-4</c:v>
                </c:pt>
                <c:pt idx="5">
                  <c:v>4.4438429161828739E-4</c:v>
                </c:pt>
                <c:pt idx="6">
                  <c:v>4.2464983945412262E-4</c:v>
                </c:pt>
                <c:pt idx="7">
                  <c:v>4.7796793964915236E-4</c:v>
                </c:pt>
                <c:pt idx="8">
                  <c:v>4.0675062832986974E-4</c:v>
                </c:pt>
                <c:pt idx="9">
                  <c:v>4.0376525536264064E-4</c:v>
                </c:pt>
                <c:pt idx="10">
                  <c:v>4.5259297669499255E-4</c:v>
                </c:pt>
                <c:pt idx="11">
                  <c:v>4.245245711899524E-4</c:v>
                </c:pt>
                <c:pt idx="12">
                  <c:v>2.793657966618263E-4</c:v>
                </c:pt>
                <c:pt idx="13">
                  <c:v>5.5500065349964485E-4</c:v>
                </c:pt>
                <c:pt idx="14">
                  <c:v>4.1197609210797558E-4</c:v>
                </c:pt>
                <c:pt idx="15">
                  <c:v>4.878110150973473E-4</c:v>
                </c:pt>
                <c:pt idx="16">
                  <c:v>4.9955599470712455E-4</c:v>
                </c:pt>
                <c:pt idx="17">
                  <c:v>5.4375475653063276E-4</c:v>
                </c:pt>
                <c:pt idx="18">
                  <c:v>4.2277596687385897E-5</c:v>
                </c:pt>
                <c:pt idx="19">
                  <c:v>0</c:v>
                </c:pt>
                <c:pt idx="20">
                  <c:v>1.6989703197285388E-4</c:v>
                </c:pt>
                <c:pt idx="21">
                  <c:v>5.4126650978641891E-4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C44-481D-87F0-9DEE27C031F2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2250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5.3136153628515646E-3</c:v>
                </c:pt>
                <c:pt idx="10">
                  <c:v>2.7380248046108028E-4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E-47AF-9734-7BC6556FF937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1200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5.6814217443984716E-3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8E-47AF-9734-7BC6556FF937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230 ML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Sheet1!$P$2:$P$23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8E-47AF-9734-7BC6556FF937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Sheet1!$Q$2:$Q$23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4.0732939310478087E-3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8.9504054802282617E-4</c:v>
                </c:pt>
                <c:pt idx="20">
                  <c:v>2.5948382126438161E-5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8E-47AF-9734-7BC6556FF937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Sheet1!$R$2:$R$23</c:f>
              <c:numCache>
                <c:formatCode>0%</c:formatCode>
                <c:ptCount val="22"/>
                <c:pt idx="0">
                  <c:v>7.1663387912298902E-3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4.2462024845134633E-3</c:v>
                </c:pt>
                <c:pt idx="21">
                  <c:v>7.2333795409905309E-3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8E-47AF-9734-7BC6556FF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900" b="1" i="0" u="none" strike="noStrike" kern="1200" baseline="0">
          <a:solidFill>
            <a:schemeClr val="bg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CSD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36-4641-AF57-710609B5CA8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36-4641-AF57-710609B5CA8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36-4641-AF57-710609B5CA8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836-4641-AF57-710609B5CA8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36-4641-AF57-710609B5CA8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836-4641-AF57-710609B5CA83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836-4641-AF57-710609B5CA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2.4789522240007016E-3</c:v>
                </c:pt>
                <c:pt idx="1">
                  <c:v>5.9965676338817331E-3</c:v>
                </c:pt>
                <c:pt idx="2">
                  <c:v>3.9416447933441458E-3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0.14778646145103996</c:v>
                </c:pt>
                <c:pt idx="8">
                  <c:v>0.5048669813136708</c:v>
                </c:pt>
                <c:pt idx="9">
                  <c:v>0.55687380948471832</c:v>
                </c:pt>
                <c:pt idx="10">
                  <c:v>0.14779488734688295</c:v>
                </c:pt>
                <c:pt idx="11">
                  <c:v>1.6058753698685441E-2</c:v>
                </c:pt>
                <c:pt idx="12">
                  <c:v>0</c:v>
                </c:pt>
                <c:pt idx="13">
                  <c:v>8.7746894436474706E-4</c:v>
                </c:pt>
                <c:pt idx="14">
                  <c:v>0.13887782069996743</c:v>
                </c:pt>
                <c:pt idx="15">
                  <c:v>0.4164440875381959</c:v>
                </c:pt>
                <c:pt idx="16">
                  <c:v>0.44631690459258438</c:v>
                </c:pt>
                <c:pt idx="17">
                  <c:v>0.44717526829394239</c:v>
                </c:pt>
                <c:pt idx="18">
                  <c:v>0.48526192080730302</c:v>
                </c:pt>
                <c:pt idx="19">
                  <c:v>0.50198923836804255</c:v>
                </c:pt>
                <c:pt idx="20">
                  <c:v>0.46456728895710192</c:v>
                </c:pt>
                <c:pt idx="21">
                  <c:v>0.44366662868570611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A56-4FCB-BDEA-3A4E165CE4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36-4641-AF57-710609B5CA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0.56114135962399669</c:v>
                </c:pt>
                <c:pt idx="1">
                  <c:v>0.57813039469441874</c:v>
                </c:pt>
                <c:pt idx="2">
                  <c:v>0.55835667725562999</c:v>
                </c:pt>
                <c:pt idx="3">
                  <c:v>0.56359953412545549</c:v>
                </c:pt>
                <c:pt idx="4">
                  <c:v>0.55823702070879266</c:v>
                </c:pt>
                <c:pt idx="5">
                  <c:v>0.55035145961008469</c:v>
                </c:pt>
                <c:pt idx="6">
                  <c:v>0.53566614626429676</c:v>
                </c:pt>
                <c:pt idx="7">
                  <c:v>0.41288883899732354</c:v>
                </c:pt>
                <c:pt idx="8">
                  <c:v>8.5417579329210194E-2</c:v>
                </c:pt>
                <c:pt idx="9">
                  <c:v>3.1830070259861371E-2</c:v>
                </c:pt>
                <c:pt idx="10">
                  <c:v>0.40494498827958436</c:v>
                </c:pt>
                <c:pt idx="11">
                  <c:v>0.53210834502468607</c:v>
                </c:pt>
                <c:pt idx="12">
                  <c:v>0.53929737863654525</c:v>
                </c:pt>
                <c:pt idx="13">
                  <c:v>0.5349922985223039</c:v>
                </c:pt>
                <c:pt idx="14">
                  <c:v>0.443997529817175</c:v>
                </c:pt>
                <c:pt idx="15">
                  <c:v>0.16999612723936292</c:v>
                </c:pt>
                <c:pt idx="16">
                  <c:v>0.12882292080255925</c:v>
                </c:pt>
                <c:pt idx="17">
                  <c:v>0.12985675675201352</c:v>
                </c:pt>
                <c:pt idx="18">
                  <c:v>6.5624584509675718E-2</c:v>
                </c:pt>
                <c:pt idx="19">
                  <c:v>3.1595336088416422E-2</c:v>
                </c:pt>
                <c:pt idx="20">
                  <c:v>1.8715034666037998E-2</c:v>
                </c:pt>
                <c:pt idx="21">
                  <c:v>2.6118374990698152E-2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A56-4FCB-BDEA-3A4E165CE4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1.1612559547374242E-4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8.4049935646987213E-3</c:v>
                </c:pt>
                <c:pt idx="21">
                  <c:v>1.0710194098045708E-2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6-4FCB-BDEA-3A4E165CE4B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2.1920948312457486E-2</c:v>
                </c:pt>
                <c:pt idx="1">
                  <c:v>1.3732356561709815E-2</c:v>
                </c:pt>
                <c:pt idx="2">
                  <c:v>1.4784536896471349E-2</c:v>
                </c:pt>
                <c:pt idx="3">
                  <c:v>2.0638540126247242E-2</c:v>
                </c:pt>
                <c:pt idx="4">
                  <c:v>2.2993124180763151E-2</c:v>
                </c:pt>
                <c:pt idx="5">
                  <c:v>2.7225735489479642E-2</c:v>
                </c:pt>
                <c:pt idx="6">
                  <c:v>2.5914757048967129E-2</c:v>
                </c:pt>
                <c:pt idx="7">
                  <c:v>2.5104725702060706E-2</c:v>
                </c:pt>
                <c:pt idx="8">
                  <c:v>1.5534872192664155E-2</c:v>
                </c:pt>
                <c:pt idx="9">
                  <c:v>1.8193172270034325E-2</c:v>
                </c:pt>
                <c:pt idx="10">
                  <c:v>2.2941599490151919E-2</c:v>
                </c:pt>
                <c:pt idx="11">
                  <c:v>2.1090989167196317E-2</c:v>
                </c:pt>
                <c:pt idx="12">
                  <c:v>1.9300757669440279E-2</c:v>
                </c:pt>
                <c:pt idx="13">
                  <c:v>1.9019401597624656E-2</c:v>
                </c:pt>
                <c:pt idx="14">
                  <c:v>1.5709655977696222E-2</c:v>
                </c:pt>
                <c:pt idx="15">
                  <c:v>1.4189348785394421E-2</c:v>
                </c:pt>
                <c:pt idx="16">
                  <c:v>1.4882958240555719E-2</c:v>
                </c:pt>
                <c:pt idx="17">
                  <c:v>1.5054774608913883E-2</c:v>
                </c:pt>
                <c:pt idx="18">
                  <c:v>1.2793619460699585E-2</c:v>
                </c:pt>
                <c:pt idx="19">
                  <c:v>1.0372276167933143E-2</c:v>
                </c:pt>
                <c:pt idx="20">
                  <c:v>1.2236706387713245E-2</c:v>
                </c:pt>
                <c:pt idx="21">
                  <c:v>1.2305232070775968E-2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56-4FCB-BDEA-3A4E165CE4B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7.5158751206957984E-4</c:v>
                </c:pt>
                <c:pt idx="11">
                  <c:v>8.2039525640832949E-4</c:v>
                </c:pt>
                <c:pt idx="12">
                  <c:v>0</c:v>
                </c:pt>
                <c:pt idx="13">
                  <c:v>1.5014468603574559E-3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4.6153501827984352E-4</c:v>
                </c:pt>
                <c:pt idx="18">
                  <c:v>8.1077436187337632E-4</c:v>
                </c:pt>
                <c:pt idx="19">
                  <c:v>3.4989277014324985E-5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56-4FCB-BDEA-3A4E165CE4B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0.12238158137912108</c:v>
                </c:pt>
                <c:pt idx="1">
                  <c:v>8.4905390023124194E-2</c:v>
                </c:pt>
                <c:pt idx="2">
                  <c:v>7.2678433864581726E-2</c:v>
                </c:pt>
                <c:pt idx="3">
                  <c:v>6.7883380633128432E-2</c:v>
                </c:pt>
                <c:pt idx="4">
                  <c:v>7.4021630314797096E-2</c:v>
                </c:pt>
                <c:pt idx="5">
                  <c:v>7.9140151000583858E-2</c:v>
                </c:pt>
                <c:pt idx="6">
                  <c:v>8.7330208563765346E-2</c:v>
                </c:pt>
                <c:pt idx="7">
                  <c:v>7.5274913580634512E-2</c:v>
                </c:pt>
                <c:pt idx="8">
                  <c:v>6.9211084018656929E-2</c:v>
                </c:pt>
                <c:pt idx="9">
                  <c:v>6.6726251558804545E-2</c:v>
                </c:pt>
                <c:pt idx="10">
                  <c:v>8.4473120131564203E-2</c:v>
                </c:pt>
                <c:pt idx="11">
                  <c:v>7.9419063862980505E-2</c:v>
                </c:pt>
                <c:pt idx="12">
                  <c:v>7.515163232538899E-2</c:v>
                </c:pt>
                <c:pt idx="13">
                  <c:v>7.3579548841300024E-2</c:v>
                </c:pt>
                <c:pt idx="14">
                  <c:v>6.3006480352050517E-2</c:v>
                </c:pt>
                <c:pt idx="15">
                  <c:v>6.2960474348387724E-2</c:v>
                </c:pt>
                <c:pt idx="16">
                  <c:v>6.3152645703879837E-2</c:v>
                </c:pt>
                <c:pt idx="17">
                  <c:v>7.0804694990801595E-2</c:v>
                </c:pt>
                <c:pt idx="18">
                  <c:v>6.2486746952626175E-2</c:v>
                </c:pt>
                <c:pt idx="19">
                  <c:v>6.1203240486838298E-2</c:v>
                </c:pt>
                <c:pt idx="20">
                  <c:v>5.9391420661954235E-2</c:v>
                </c:pt>
                <c:pt idx="21">
                  <c:v>5.6380582005632812E-2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56-4FCB-BDEA-3A4E165CE4B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0.28810093904410727</c:v>
                </c:pt>
                <c:pt idx="1">
                  <c:v>0.31410072809045181</c:v>
                </c:pt>
                <c:pt idx="2">
                  <c:v>0.34389139688369724</c:v>
                </c:pt>
                <c:pt idx="3">
                  <c:v>0.34061713251263348</c:v>
                </c:pt>
                <c:pt idx="4">
                  <c:v>0.33701466028769683</c:v>
                </c:pt>
                <c:pt idx="5">
                  <c:v>0.33700084563974075</c:v>
                </c:pt>
                <c:pt idx="6">
                  <c:v>0.34591904624379838</c:v>
                </c:pt>
                <c:pt idx="7">
                  <c:v>0.33532618766865407</c:v>
                </c:pt>
                <c:pt idx="8">
                  <c:v>0.31974112518152153</c:v>
                </c:pt>
                <c:pt idx="9">
                  <c:v>0.32162658321975252</c:v>
                </c:pt>
                <c:pt idx="10">
                  <c:v>0.33121475162535607</c:v>
                </c:pt>
                <c:pt idx="11">
                  <c:v>0.34401965155314118</c:v>
                </c:pt>
                <c:pt idx="12">
                  <c:v>0.36090782109448116</c:v>
                </c:pt>
                <c:pt idx="13">
                  <c:v>0.36551801010683699</c:v>
                </c:pt>
                <c:pt idx="14">
                  <c:v>0.33295268010354112</c:v>
                </c:pt>
                <c:pt idx="15">
                  <c:v>0.30550341064479075</c:v>
                </c:pt>
                <c:pt idx="16">
                  <c:v>0.31699100719397499</c:v>
                </c:pt>
                <c:pt idx="17">
                  <c:v>0.31893238003903218</c:v>
                </c:pt>
                <c:pt idx="18">
                  <c:v>0.32205081642494698</c:v>
                </c:pt>
                <c:pt idx="19">
                  <c:v>0.31660058079416087</c:v>
                </c:pt>
                <c:pt idx="20">
                  <c:v>0.34169155885615066</c:v>
                </c:pt>
                <c:pt idx="21">
                  <c:v>0.34803596517027202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56-4FCB-BDEA-3A4E165CE4B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2250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56-4FCB-BDEA-3A4E165CE4B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1.9612322791120939E-3</c:v>
                </c:pt>
                <c:pt idx="1">
                  <c:v>6.6722998618125415E-4</c:v>
                </c:pt>
                <c:pt idx="2">
                  <c:v>2.6052222485235476E-3</c:v>
                </c:pt>
                <c:pt idx="3">
                  <c:v>3.282480726070978E-3</c:v>
                </c:pt>
                <c:pt idx="4">
                  <c:v>3.5456351143258544E-3</c:v>
                </c:pt>
                <c:pt idx="5">
                  <c:v>3.7202137338477269E-3</c:v>
                </c:pt>
                <c:pt idx="6">
                  <c:v>3.2653026866223227E-3</c:v>
                </c:pt>
                <c:pt idx="7">
                  <c:v>3.2257359341453587E-3</c:v>
                </c:pt>
                <c:pt idx="8">
                  <c:v>2.947818431934333E-3</c:v>
                </c:pt>
                <c:pt idx="9">
                  <c:v>3.7199681740225578E-3</c:v>
                </c:pt>
                <c:pt idx="10">
                  <c:v>6.3346350873583843E-3</c:v>
                </c:pt>
                <c:pt idx="11">
                  <c:v>5.366211011869561E-3</c:v>
                </c:pt>
                <c:pt idx="12">
                  <c:v>3.8590406430118835E-3</c:v>
                </c:pt>
                <c:pt idx="13">
                  <c:v>3.9610220596852123E-3</c:v>
                </c:pt>
                <c:pt idx="14">
                  <c:v>2.8826687462676628E-3</c:v>
                </c:pt>
                <c:pt idx="15">
                  <c:v>2.0708591493527632E-3</c:v>
                </c:pt>
                <c:pt idx="16">
                  <c:v>1.7906232739727974E-3</c:v>
                </c:pt>
                <c:pt idx="17">
                  <c:v>3.0290832883537885E-3</c:v>
                </c:pt>
                <c:pt idx="18">
                  <c:v>6.1228684615972154E-3</c:v>
                </c:pt>
                <c:pt idx="19">
                  <c:v>3.5940108526568279E-3</c:v>
                </c:pt>
                <c:pt idx="20">
                  <c:v>2.0282485950064862E-3</c:v>
                </c:pt>
                <c:pt idx="21">
                  <c:v>2.8341982194050692E-3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A56-4FCB-BDEA-3A4E165CE4B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1.898861541730906E-3</c:v>
                </c:pt>
                <c:pt idx="1">
                  <c:v>2.4673330102323249E-3</c:v>
                </c:pt>
                <c:pt idx="2">
                  <c:v>3.7420880577518365E-3</c:v>
                </c:pt>
                <c:pt idx="3">
                  <c:v>3.9789318764643514E-3</c:v>
                </c:pt>
                <c:pt idx="4">
                  <c:v>4.1879293936244056E-3</c:v>
                </c:pt>
                <c:pt idx="5">
                  <c:v>2.5615945262634091E-3</c:v>
                </c:pt>
                <c:pt idx="6">
                  <c:v>1.9045391925499055E-3</c:v>
                </c:pt>
                <c:pt idx="7">
                  <c:v>3.9313666614178549E-4</c:v>
                </c:pt>
                <c:pt idx="8">
                  <c:v>3.5105837689399785E-4</c:v>
                </c:pt>
                <c:pt idx="9">
                  <c:v>3.4883218042116302E-4</c:v>
                </c:pt>
                <c:pt idx="10">
                  <c:v>4.1843461127504927E-4</c:v>
                </c:pt>
                <c:pt idx="11">
                  <c:v>2.4215214036848716E-4</c:v>
                </c:pt>
                <c:pt idx="12">
                  <c:v>5.0639731644586323E-4</c:v>
                </c:pt>
                <c:pt idx="13">
                  <c:v>4.4880249946647896E-4</c:v>
                </c:pt>
                <c:pt idx="14">
                  <c:v>4.6884784781249918E-4</c:v>
                </c:pt>
                <c:pt idx="15">
                  <c:v>3.8500479959797848E-4</c:v>
                </c:pt>
                <c:pt idx="16">
                  <c:v>3.6372035252572453E-4</c:v>
                </c:pt>
                <c:pt idx="17">
                  <c:v>3.1959395711868364E-4</c:v>
                </c:pt>
                <c:pt idx="18">
                  <c:v>3.4554802209013988E-4</c:v>
                </c:pt>
                <c:pt idx="19">
                  <c:v>6.2451484877956611E-4</c:v>
                </c:pt>
                <c:pt idx="20">
                  <c:v>6.5634628447104322E-4</c:v>
                </c:pt>
                <c:pt idx="21">
                  <c:v>3.8887836033697467E-4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A56-4FCB-BDEA-3A4E165CE4B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A56-4FCB-BDEA-3A4E165CE4B6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1250 ML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Sheet1!$P$2:$P$23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A56-4FCB-BDEA-3A4E165CE4B6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Sheet1!$R$2:$R$23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1.9294811554479269E-3</c:v>
                </c:pt>
                <c:pt idx="9">
                  <c:v>6.8131285238508385E-4</c:v>
                </c:pt>
                <c:pt idx="10">
                  <c:v>1.1259959157575111E-3</c:v>
                </c:pt>
                <c:pt idx="11">
                  <c:v>8.7443828466398136E-4</c:v>
                </c:pt>
                <c:pt idx="12">
                  <c:v>9.7697231468655285E-4</c:v>
                </c:pt>
                <c:pt idx="13">
                  <c:v>1.020005680605634E-4</c:v>
                </c:pt>
                <c:pt idx="14">
                  <c:v>4.9701185280476951E-4</c:v>
                </c:pt>
                <c:pt idx="15">
                  <c:v>1.4218927257879886E-3</c:v>
                </c:pt>
                <c:pt idx="16">
                  <c:v>1.5178330095785043E-3</c:v>
                </c:pt>
                <c:pt idx="17">
                  <c:v>1.5209591935166269E-3</c:v>
                </c:pt>
                <c:pt idx="18">
                  <c:v>1.2185114463178616E-3</c:v>
                </c:pt>
                <c:pt idx="19">
                  <c:v>9.816974088275596E-4</c:v>
                </c:pt>
                <c:pt idx="20">
                  <c:v>2.2676071248519726E-3</c:v>
                </c:pt>
                <c:pt idx="21">
                  <c:v>1.1007234945131317E-3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A56-4FCB-BDEA-3A4E165CE4B6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Sheet1!$S$2:$S$23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1.6073046026850457E-3</c:v>
                </c:pt>
                <c:pt idx="15">
                  <c:v>2.7028794769129748E-2</c:v>
                </c:pt>
                <c:pt idx="16">
                  <c:v>2.616138683036872E-2</c:v>
                </c:pt>
                <c:pt idx="17">
                  <c:v>1.1421826209955724E-2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31-4559-9541-9BC8FD003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400 ML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dLbl>
                    <c:idx val="7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0-5836-4641-AF57-710609B5CA83}"/>
                      </c:ext>
                    </c:extLst>
                  </c:dLbl>
                  <c:dLbl>
                    <c:idx val="8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1-5836-4641-AF57-710609B5CA83}"/>
                      </c:ext>
                    </c:extLst>
                  </c:dLbl>
                  <c:dLbl>
                    <c:idx val="9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2-5836-4641-AF57-710609B5CA83}"/>
                      </c:ext>
                    </c:extLst>
                  </c:dLbl>
                  <c:dLbl>
                    <c:idx val="10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3-5836-4641-AF57-710609B5CA8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1.4231276480718195E-3</c:v>
                      </c:pt>
                      <c:pt idx="18">
                        <c:v>4.3284609552869877E-2</c:v>
                      </c:pt>
                      <c:pt idx="19">
                        <c:v>7.3004115707330647E-2</c:v>
                      </c:pt>
                      <c:pt idx="20">
                        <c:v>9.0040794902013804E-2</c:v>
                      </c:pt>
                      <c:pt idx="21">
                        <c:v>9.845922290461398E-2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FA56-4FCB-BDEA-3A4E165CE4B6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Sheet1!$N$2:$N$23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A56-4FCB-BDEA-3A4E165CE4B6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Sheet1!$O$1</c15:sqref>
                        </c15:formulaRef>
                      </c:ext>
                    </c:extLst>
                    <c:strCache>
                      <c:ptCount val="1"/>
                      <c:pt idx="0">
                        <c:v>150 ML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Sheet1!$O$2:$O$23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A56-4FCB-BDEA-3A4E165CE4B6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Sheet1!$Q$1</c15:sqref>
                        </c15:formulaRef>
                      </c:ext>
                    </c:extLst>
                    <c:strCache>
                      <c:ptCount val="1"/>
                      <c:pt idx="0">
                        <c:v>125 ML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Sheet1!$Q$2:$Q$23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FA56-4FCB-BDEA-3A4E165CE4B6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724214644485748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Third party license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0.92046988652538964</c:v>
                </c:pt>
                <c:pt idx="1">
                  <c:v>0.90649515572520944</c:v>
                </c:pt>
                <c:pt idx="2">
                  <c:v>0.92141069472591186</c:v>
                </c:pt>
                <c:pt idx="3">
                  <c:v>0.92079316793226385</c:v>
                </c:pt>
                <c:pt idx="4">
                  <c:v>0.91791186293278904</c:v>
                </c:pt>
                <c:pt idx="5">
                  <c:v>0.92026314923755526</c:v>
                </c:pt>
                <c:pt idx="6">
                  <c:v>0.92248359113099399</c:v>
                </c:pt>
                <c:pt idx="7">
                  <c:v>0.92972051922469912</c:v>
                </c:pt>
                <c:pt idx="8">
                  <c:v>0.92755167869955657</c:v>
                </c:pt>
                <c:pt idx="9">
                  <c:v>0.92645067612992038</c:v>
                </c:pt>
                <c:pt idx="10">
                  <c:v>0.93044405269424446</c:v>
                </c:pt>
                <c:pt idx="11">
                  <c:v>0.93227273986325354</c:v>
                </c:pt>
                <c:pt idx="12">
                  <c:v>0.93182073810338351</c:v>
                </c:pt>
                <c:pt idx="13">
                  <c:v>0.93378989448710181</c:v>
                </c:pt>
                <c:pt idx="14">
                  <c:v>0.92352389563189152</c:v>
                </c:pt>
                <c:pt idx="15">
                  <c:v>0.92124256560265938</c:v>
                </c:pt>
                <c:pt idx="16">
                  <c:v>0.9250397697349797</c:v>
                </c:pt>
                <c:pt idx="17">
                  <c:v>0.92715535634266055</c:v>
                </c:pt>
                <c:pt idx="18">
                  <c:v>0.929289941755717</c:v>
                </c:pt>
                <c:pt idx="19">
                  <c:v>0.92538722570990395</c:v>
                </c:pt>
                <c:pt idx="20">
                  <c:v>0.94098299740434566</c:v>
                </c:pt>
                <c:pt idx="21">
                  <c:v>0.94032744185580797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02C-4461-9119-4E6FB53C4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7.9530113474610337E-2</c:v>
                </c:pt>
                <c:pt idx="1">
                  <c:v>9.3504844274790583E-2</c:v>
                </c:pt>
                <c:pt idx="2">
                  <c:v>7.8589305274088153E-2</c:v>
                </c:pt>
                <c:pt idx="3">
                  <c:v>7.9206832067736072E-2</c:v>
                </c:pt>
                <c:pt idx="4">
                  <c:v>8.2088137067210992E-2</c:v>
                </c:pt>
                <c:pt idx="5">
                  <c:v>7.9736850762444647E-2</c:v>
                </c:pt>
                <c:pt idx="6">
                  <c:v>7.7516408869006029E-2</c:v>
                </c:pt>
                <c:pt idx="7">
                  <c:v>7.0279480775300801E-2</c:v>
                </c:pt>
                <c:pt idx="8">
                  <c:v>7.2448321300443499E-2</c:v>
                </c:pt>
                <c:pt idx="9">
                  <c:v>7.3549323870079633E-2</c:v>
                </c:pt>
                <c:pt idx="10">
                  <c:v>6.9555947305755539E-2</c:v>
                </c:pt>
                <c:pt idx="11">
                  <c:v>6.7727260136746445E-2</c:v>
                </c:pt>
                <c:pt idx="12">
                  <c:v>6.8179261896616494E-2</c:v>
                </c:pt>
                <c:pt idx="13">
                  <c:v>6.6210105512898118E-2</c:v>
                </c:pt>
                <c:pt idx="14">
                  <c:v>7.647610436810838E-2</c:v>
                </c:pt>
                <c:pt idx="15">
                  <c:v>7.8757434397340675E-2</c:v>
                </c:pt>
                <c:pt idx="16">
                  <c:v>7.4960230265020383E-2</c:v>
                </c:pt>
                <c:pt idx="17">
                  <c:v>7.2844643657339544E-2</c:v>
                </c:pt>
                <c:pt idx="18">
                  <c:v>7.071005824428292E-2</c:v>
                </c:pt>
                <c:pt idx="19">
                  <c:v>7.4612774290096009E-2</c:v>
                </c:pt>
                <c:pt idx="20">
                  <c:v>5.9017002595654296E-2</c:v>
                </c:pt>
                <c:pt idx="21">
                  <c:v>5.9672558144191992E-2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102C-4461-9119-4E6FB53C420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STILLS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0.40689240559598855</c:v>
                </c:pt>
                <c:pt idx="1">
                  <c:v>0.43836285901542066</c:v>
                </c:pt>
                <c:pt idx="2">
                  <c:v>0.45178543575112873</c:v>
                </c:pt>
                <c:pt idx="3">
                  <c:v>0.4146033398280049</c:v>
                </c:pt>
                <c:pt idx="4">
                  <c:v>0.38323655839280457</c:v>
                </c:pt>
                <c:pt idx="5">
                  <c:v>0.41151923452615763</c:v>
                </c:pt>
                <c:pt idx="6">
                  <c:v>0.41969545871973324</c:v>
                </c:pt>
                <c:pt idx="7">
                  <c:v>0.38704074796862992</c:v>
                </c:pt>
                <c:pt idx="8">
                  <c:v>0.39724672016853019</c:v>
                </c:pt>
                <c:pt idx="9">
                  <c:v>0.37884125616724457</c:v>
                </c:pt>
                <c:pt idx="10">
                  <c:v>0.4053641983079046</c:v>
                </c:pt>
                <c:pt idx="11">
                  <c:v>0.39723822248511248</c:v>
                </c:pt>
                <c:pt idx="12">
                  <c:v>0.40552009256384802</c:v>
                </c:pt>
                <c:pt idx="13">
                  <c:v>0.38392465162014394</c:v>
                </c:pt>
                <c:pt idx="14">
                  <c:v>0.41963380420407376</c:v>
                </c:pt>
                <c:pt idx="15">
                  <c:v>0.4402066648311117</c:v>
                </c:pt>
                <c:pt idx="16">
                  <c:v>0.38581754387147804</c:v>
                </c:pt>
                <c:pt idx="17">
                  <c:v>0.38676248864036339</c:v>
                </c:pt>
                <c:pt idx="18">
                  <c:v>0.33729893805575323</c:v>
                </c:pt>
                <c:pt idx="19">
                  <c:v>0.38459276343549764</c:v>
                </c:pt>
                <c:pt idx="20">
                  <c:v>0.31131462102601687</c:v>
                </c:pt>
                <c:pt idx="21">
                  <c:v>0.30689597744828256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D7D-46A4-BE8A-3CBCA85F29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0.44579104002616293</c:v>
                </c:pt>
                <c:pt idx="1">
                  <c:v>0.42518414673014243</c:v>
                </c:pt>
                <c:pt idx="2">
                  <c:v>0.3996670543966187</c:v>
                </c:pt>
                <c:pt idx="3">
                  <c:v>0.44647778828962653</c:v>
                </c:pt>
                <c:pt idx="4">
                  <c:v>0.48000816578876315</c:v>
                </c:pt>
                <c:pt idx="5">
                  <c:v>0.44658168052426056</c:v>
                </c:pt>
                <c:pt idx="6">
                  <c:v>0.4260572230814838</c:v>
                </c:pt>
                <c:pt idx="7">
                  <c:v>0.46350015268647787</c:v>
                </c:pt>
                <c:pt idx="8">
                  <c:v>0.46405947328256175</c:v>
                </c:pt>
                <c:pt idx="9">
                  <c:v>0.47672215094606618</c:v>
                </c:pt>
                <c:pt idx="10">
                  <c:v>0.40704370875789331</c:v>
                </c:pt>
                <c:pt idx="11">
                  <c:v>0.41046285687402623</c:v>
                </c:pt>
                <c:pt idx="12">
                  <c:v>0.42096657332203513</c:v>
                </c:pt>
                <c:pt idx="13">
                  <c:v>0.44742875823897227</c:v>
                </c:pt>
                <c:pt idx="14">
                  <c:v>0.41174362760771827</c:v>
                </c:pt>
                <c:pt idx="15">
                  <c:v>0.40397816989996221</c:v>
                </c:pt>
                <c:pt idx="16">
                  <c:v>0.41418235800829728</c:v>
                </c:pt>
                <c:pt idx="17">
                  <c:v>0.42899830609409118</c:v>
                </c:pt>
                <c:pt idx="18">
                  <c:v>0.49422807347225217</c:v>
                </c:pt>
                <c:pt idx="19">
                  <c:v>0.46529336613419353</c:v>
                </c:pt>
                <c:pt idx="20">
                  <c:v>0.45191106032679212</c:v>
                </c:pt>
                <c:pt idx="21">
                  <c:v>0.47183209326069325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D7D-46A4-BE8A-3CBCA85F29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rgbClr val="595959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7.4464202804900265E-2</c:v>
                </c:pt>
                <c:pt idx="1">
                  <c:v>8.1862554587826222E-2</c:v>
                </c:pt>
                <c:pt idx="2">
                  <c:v>9.8293160414278893E-2</c:v>
                </c:pt>
                <c:pt idx="3">
                  <c:v>8.8902531622452513E-2</c:v>
                </c:pt>
                <c:pt idx="4">
                  <c:v>9.0025806087058416E-2</c:v>
                </c:pt>
                <c:pt idx="5">
                  <c:v>9.6545329312884551E-2</c:v>
                </c:pt>
                <c:pt idx="6">
                  <c:v>0.11078410750626026</c:v>
                </c:pt>
                <c:pt idx="7">
                  <c:v>0.11000527422057658</c:v>
                </c:pt>
                <c:pt idx="8">
                  <c:v>9.401274469204024E-2</c:v>
                </c:pt>
                <c:pt idx="9">
                  <c:v>0.103084583606205</c:v>
                </c:pt>
                <c:pt idx="10">
                  <c:v>0.12119791520366202</c:v>
                </c:pt>
                <c:pt idx="11">
                  <c:v>0.13900147884158212</c:v>
                </c:pt>
                <c:pt idx="12">
                  <c:v>0.15074007058303762</c:v>
                </c:pt>
                <c:pt idx="13">
                  <c:v>0.15453248131827305</c:v>
                </c:pt>
                <c:pt idx="14">
                  <c:v>0.14268416081336527</c:v>
                </c:pt>
                <c:pt idx="15">
                  <c:v>0.14738107504856776</c:v>
                </c:pt>
                <c:pt idx="16">
                  <c:v>0.15464127575461409</c:v>
                </c:pt>
                <c:pt idx="17">
                  <c:v>0.15516474078362702</c:v>
                </c:pt>
                <c:pt idx="18">
                  <c:v>0.1467570051229625</c:v>
                </c:pt>
                <c:pt idx="19">
                  <c:v>0.13834836691319194</c:v>
                </c:pt>
                <c:pt idx="20">
                  <c:v>0.20049513095117114</c:v>
                </c:pt>
                <c:pt idx="21">
                  <c:v>0.17380108107636208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7D-46A4-BE8A-3CBCA85F29C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8.6784048949781305E-3</c:v>
                </c:pt>
                <c:pt idx="1">
                  <c:v>5.4036213747676544E-3</c:v>
                </c:pt>
                <c:pt idx="2">
                  <c:v>8.4265343329617166E-3</c:v>
                </c:pt>
                <c:pt idx="3">
                  <c:v>7.3769700180684617E-3</c:v>
                </c:pt>
                <c:pt idx="4">
                  <c:v>8.1063757357031085E-3</c:v>
                </c:pt>
                <c:pt idx="5">
                  <c:v>3.1838728566707347E-3</c:v>
                </c:pt>
                <c:pt idx="6">
                  <c:v>7.3134007461882538E-3</c:v>
                </c:pt>
                <c:pt idx="7">
                  <c:v>4.9484367529225295E-3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7D-46A4-BE8A-3CBCA85F29C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2.2571860828344455E-2</c:v>
                </c:pt>
                <c:pt idx="1">
                  <c:v>3.9046832631366893E-2</c:v>
                </c:pt>
                <c:pt idx="2">
                  <c:v>3.5152102959613893E-2</c:v>
                </c:pt>
                <c:pt idx="3">
                  <c:v>3.6797559546643814E-2</c:v>
                </c:pt>
                <c:pt idx="4">
                  <c:v>3.2479179526762304E-2</c:v>
                </c:pt>
                <c:pt idx="5">
                  <c:v>3.0849432324661905E-2</c:v>
                </c:pt>
                <c:pt idx="6">
                  <c:v>2.6949755944225138E-2</c:v>
                </c:pt>
                <c:pt idx="7">
                  <c:v>2.8042290562011709E-2</c:v>
                </c:pt>
                <c:pt idx="8">
                  <c:v>2.5694874293347207E-2</c:v>
                </c:pt>
                <c:pt idx="9">
                  <c:v>1.9742355098974897E-2</c:v>
                </c:pt>
                <c:pt idx="10">
                  <c:v>1.6579393891917728E-2</c:v>
                </c:pt>
                <c:pt idx="11">
                  <c:v>1.4911211723560042E-2</c:v>
                </c:pt>
                <c:pt idx="12">
                  <c:v>1.276064248690028E-2</c:v>
                </c:pt>
                <c:pt idx="13">
                  <c:v>1.0473508403301303E-2</c:v>
                </c:pt>
                <c:pt idx="14">
                  <c:v>5.2113130652796781E-4</c:v>
                </c:pt>
                <c:pt idx="15">
                  <c:v>2.1428676421767264E-3</c:v>
                </c:pt>
                <c:pt idx="16">
                  <c:v>0</c:v>
                </c:pt>
                <c:pt idx="17">
                  <c:v>0</c:v>
                </c:pt>
                <c:pt idx="18">
                  <c:v>6.5495413823619415E-3</c:v>
                </c:pt>
                <c:pt idx="19">
                  <c:v>4.7881700044923028E-3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6D7D-46A4-BE8A-3CBCA85F29C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3.6750408633042962E-4</c:v>
                </c:pt>
                <c:pt idx="5">
                  <c:v>3.5826092623933415E-3</c:v>
                </c:pt>
                <c:pt idx="6">
                  <c:v>4.4244995079488979E-4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7-6D7D-46A4-BE8A-3CBCA85F29C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8.7577069663068406E-3</c:v>
                </c:pt>
                <c:pt idx="2">
                  <c:v>4.8404577419580447E-3</c:v>
                </c:pt>
                <c:pt idx="3">
                  <c:v>4.3460167860002868E-3</c:v>
                </c:pt>
                <c:pt idx="4">
                  <c:v>3.4865772292886912E-3</c:v>
                </c:pt>
                <c:pt idx="5">
                  <c:v>5.5820987230138916E-3</c:v>
                </c:pt>
                <c:pt idx="6">
                  <c:v>6.7484790474776121E-3</c:v>
                </c:pt>
                <c:pt idx="7">
                  <c:v>4.2550998847897224E-3</c:v>
                </c:pt>
                <c:pt idx="8">
                  <c:v>1.7134406083340974E-2</c:v>
                </c:pt>
                <c:pt idx="9">
                  <c:v>1.9790469870154339E-2</c:v>
                </c:pt>
                <c:pt idx="10">
                  <c:v>4.7666262343059665E-2</c:v>
                </c:pt>
                <c:pt idx="11">
                  <c:v>3.6328890167570939E-2</c:v>
                </c:pt>
                <c:pt idx="12">
                  <c:v>8.6389907269132336E-3</c:v>
                </c:pt>
                <c:pt idx="13">
                  <c:v>8.3643892459725271E-4</c:v>
                </c:pt>
                <c:pt idx="14">
                  <c:v>2.343566248967657E-2</c:v>
                </c:pt>
                <c:pt idx="15">
                  <c:v>4.0033233077834051E-3</c:v>
                </c:pt>
                <c:pt idx="16">
                  <c:v>4.289198560004686E-2</c:v>
                </c:pt>
                <c:pt idx="17">
                  <c:v>2.6276507141155217E-2</c:v>
                </c:pt>
                <c:pt idx="18">
                  <c:v>1.4953496603643614E-2</c:v>
                </c:pt>
                <c:pt idx="19">
                  <c:v>6.9773335126245674E-3</c:v>
                </c:pt>
                <c:pt idx="20">
                  <c:v>1.4854700021020467E-2</c:v>
                </c:pt>
                <c:pt idx="21">
                  <c:v>1.1695123092318391E-2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7D-46A4-BE8A-3CBCA85F29C8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1.2557776000101044E-2</c:v>
                </c:pt>
                <c:pt idx="1">
                  <c:v>1.3822786941692954E-3</c:v>
                </c:pt>
                <c:pt idx="2">
                  <c:v>1.8352544034402629E-3</c:v>
                </c:pt>
                <c:pt idx="3">
                  <c:v>1.495793909203615E-3</c:v>
                </c:pt>
                <c:pt idx="4">
                  <c:v>2.2898331532896E-3</c:v>
                </c:pt>
                <c:pt idx="5">
                  <c:v>2.1557424699573729E-3</c:v>
                </c:pt>
                <c:pt idx="6">
                  <c:v>2.0091250038367951E-3</c:v>
                </c:pt>
                <c:pt idx="7">
                  <c:v>2.2079979245916669E-3</c:v>
                </c:pt>
                <c:pt idx="8">
                  <c:v>1.8517814801796825E-3</c:v>
                </c:pt>
                <c:pt idx="9">
                  <c:v>1.8191843113549648E-3</c:v>
                </c:pt>
                <c:pt idx="10">
                  <c:v>2.1485214955627393E-3</c:v>
                </c:pt>
                <c:pt idx="11">
                  <c:v>2.0573399081480377E-3</c:v>
                </c:pt>
                <c:pt idx="12">
                  <c:v>1.3736303172656806E-3</c:v>
                </c:pt>
                <c:pt idx="13">
                  <c:v>2.8041614947122897E-3</c:v>
                </c:pt>
                <c:pt idx="14">
                  <c:v>1.9816135786380946E-3</c:v>
                </c:pt>
                <c:pt idx="15">
                  <c:v>2.2878992703982163E-3</c:v>
                </c:pt>
                <c:pt idx="16">
                  <c:v>2.4668367655638385E-3</c:v>
                </c:pt>
                <c:pt idx="17">
                  <c:v>2.7979573407630786E-3</c:v>
                </c:pt>
                <c:pt idx="18">
                  <c:v>2.1294536302657048E-4</c:v>
                </c:pt>
                <c:pt idx="19">
                  <c:v>0</c:v>
                </c:pt>
                <c:pt idx="20">
                  <c:v>8.2424702023416532E-4</c:v>
                </c:pt>
                <c:pt idx="21">
                  <c:v>2.4906859740726202E-3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D7D-46A4-BE8A-3CBCA85F29C8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1200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D7D-46A4-BE8A-3CBCA85F29C8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Sheet1!$R$2:$R$23</c:f>
              <c:numCache>
                <c:formatCode>0%</c:formatCode>
                <c:ptCount val="22"/>
                <c:pt idx="0">
                  <c:v>2.9044309849524795E-2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2.0600240654765224E-2</c:v>
                </c:pt>
                <c:pt idx="21">
                  <c:v>3.3285039148271002E-2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D7D-46A4-BE8A-3CBCA85F29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180 ML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6D7D-46A4-BE8A-3CBCA85F29C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D7D-46A4-BE8A-3CBCA85F29C8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500 ML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D7D-46A4-BE8A-3CBCA85F29C8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145 ML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Sheet1!$L$2:$L$23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D7D-46A4-BE8A-3CBCA85F29C8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2250 ML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Sheet1!$N$2:$N$23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6D7D-46A4-BE8A-3CBCA85F29C8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230 ML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6D7D-46A4-BE8A-3CBCA85F29C8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Sheet1!$Q$1</c15:sqref>
                        </c15:formulaRef>
                      </c:ext>
                    </c:extLst>
                    <c:strCache>
                      <c:ptCount val="1"/>
                      <c:pt idx="0">
                        <c:v>2000 ML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Sheet1!$Q$2:$Q$23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6D7D-46A4-BE8A-3CBCA85F29C8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Mumbai – CSD</a:t>
            </a:r>
            <a:r>
              <a:rPr lang="en-IN" b="1" baseline="0" dirty="0"/>
              <a:t> </a:t>
            </a:r>
            <a:r>
              <a:rPr lang="en-IN" b="1" dirty="0"/>
              <a:t>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0.34351329404103376</c:v>
                </c:pt>
                <c:pt idx="1">
                  <c:v>0.32847860844617099</c:v>
                </c:pt>
                <c:pt idx="2">
                  <c:v>0.32498677126442149</c:v>
                </c:pt>
                <c:pt idx="3">
                  <c:v>0.28872792992561452</c:v>
                </c:pt>
                <c:pt idx="4">
                  <c:v>0.28279175484489461</c:v>
                </c:pt>
                <c:pt idx="5">
                  <c:v>0.28079812960237011</c:v>
                </c:pt>
                <c:pt idx="6">
                  <c:v>0.28169886000445044</c:v>
                </c:pt>
                <c:pt idx="7">
                  <c:v>0.30532939822037375</c:v>
                </c:pt>
                <c:pt idx="8">
                  <c:v>0.34633444163039506</c:v>
                </c:pt>
                <c:pt idx="9">
                  <c:v>0.3231489935594356</c:v>
                </c:pt>
                <c:pt idx="10">
                  <c:v>0.29640173823595689</c:v>
                </c:pt>
                <c:pt idx="11">
                  <c:v>0.29446261442998434</c:v>
                </c:pt>
                <c:pt idx="12">
                  <c:v>0.29421953390384781</c:v>
                </c:pt>
                <c:pt idx="13">
                  <c:v>0.28881928879796054</c:v>
                </c:pt>
                <c:pt idx="14">
                  <c:v>0.30923184731306241</c:v>
                </c:pt>
                <c:pt idx="15">
                  <c:v>0.34045784929293965</c:v>
                </c:pt>
                <c:pt idx="16">
                  <c:v>0.32808908690094019</c:v>
                </c:pt>
                <c:pt idx="17">
                  <c:v>0.31897833551502675</c:v>
                </c:pt>
                <c:pt idx="18">
                  <c:v>0.32978651518378044</c:v>
                </c:pt>
                <c:pt idx="19">
                  <c:v>0.34104622482301267</c:v>
                </c:pt>
                <c:pt idx="20">
                  <c:v>0.3496895268750318</c:v>
                </c:pt>
                <c:pt idx="21">
                  <c:v>0.35018403036141643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0.29364914137063158</c:v>
                </c:pt>
                <c:pt idx="1">
                  <c:v>0.30902642170802186</c:v>
                </c:pt>
                <c:pt idx="2">
                  <c:v>0.28729849755385495</c:v>
                </c:pt>
                <c:pt idx="3">
                  <c:v>0.28598584062526827</c:v>
                </c:pt>
                <c:pt idx="4">
                  <c:v>0.2792544125630565</c:v>
                </c:pt>
                <c:pt idx="5">
                  <c:v>0.27468604620593845</c:v>
                </c:pt>
                <c:pt idx="6">
                  <c:v>0.26778036448471759</c:v>
                </c:pt>
                <c:pt idx="7">
                  <c:v>0.2549149763440372</c:v>
                </c:pt>
                <c:pt idx="8">
                  <c:v>0.26118138932599311</c:v>
                </c:pt>
                <c:pt idx="9">
                  <c:v>0.26934202981554173</c:v>
                </c:pt>
                <c:pt idx="10">
                  <c:v>0.26284263539750685</c:v>
                </c:pt>
                <c:pt idx="11">
                  <c:v>0.26794783099685088</c:v>
                </c:pt>
                <c:pt idx="12">
                  <c:v>0.27950102641361652</c:v>
                </c:pt>
                <c:pt idx="13">
                  <c:v>0.28707490662037494</c:v>
                </c:pt>
                <c:pt idx="14">
                  <c:v>0.28213264332165516</c:v>
                </c:pt>
                <c:pt idx="15">
                  <c:v>0.27516731111875536</c:v>
                </c:pt>
                <c:pt idx="16">
                  <c:v>0.27569890046240425</c:v>
                </c:pt>
                <c:pt idx="17">
                  <c:v>0.28992333217462685</c:v>
                </c:pt>
                <c:pt idx="18">
                  <c:v>0.30270673966082284</c:v>
                </c:pt>
                <c:pt idx="19">
                  <c:v>0.30217173970059735</c:v>
                </c:pt>
                <c:pt idx="20">
                  <c:v>0.29522833165795159</c:v>
                </c:pt>
                <c:pt idx="21">
                  <c:v>0.28586742656971847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0.13965972891989653</c:v>
                </c:pt>
                <c:pt idx="1">
                  <c:v>0.14602433340550117</c:v>
                </c:pt>
                <c:pt idx="2">
                  <c:v>0.14958275192323242</c:v>
                </c:pt>
                <c:pt idx="3">
                  <c:v>0.14095917832820293</c:v>
                </c:pt>
                <c:pt idx="4">
                  <c:v>0.14128984565419628</c:v>
                </c:pt>
                <c:pt idx="5">
                  <c:v>0.14136354293018058</c:v>
                </c:pt>
                <c:pt idx="6">
                  <c:v>0.13432406443105629</c:v>
                </c:pt>
                <c:pt idx="7">
                  <c:v>0.12739646669522439</c:v>
                </c:pt>
                <c:pt idx="8">
                  <c:v>0.12443501961135636</c:v>
                </c:pt>
                <c:pt idx="9">
                  <c:v>0.12800377007169964</c:v>
                </c:pt>
                <c:pt idx="10">
                  <c:v>0.13317141013426997</c:v>
                </c:pt>
                <c:pt idx="11">
                  <c:v>0.12891908228533702</c:v>
                </c:pt>
                <c:pt idx="12">
                  <c:v>0.12804696347285247</c:v>
                </c:pt>
                <c:pt idx="13">
                  <c:v>0.13001515206616396</c:v>
                </c:pt>
                <c:pt idx="14">
                  <c:v>0.13402507906686914</c:v>
                </c:pt>
                <c:pt idx="15">
                  <c:v>0.13095930878592132</c:v>
                </c:pt>
                <c:pt idx="16">
                  <c:v>0.14520228627490728</c:v>
                </c:pt>
                <c:pt idx="17">
                  <c:v>0.14554341998837109</c:v>
                </c:pt>
                <c:pt idx="18">
                  <c:v>0.12726154952504362</c:v>
                </c:pt>
                <c:pt idx="19">
                  <c:v>0.12126262159443282</c:v>
                </c:pt>
                <c:pt idx="20">
                  <c:v>0.10929233812527678</c:v>
                </c:pt>
                <c:pt idx="21">
                  <c:v>0.11271664246725087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0.22317783566843821</c:v>
                </c:pt>
                <c:pt idx="1">
                  <c:v>0.21647063644030592</c:v>
                </c:pt>
                <c:pt idx="2">
                  <c:v>0.23813197925849119</c:v>
                </c:pt>
                <c:pt idx="3">
                  <c:v>0.28432705112091428</c:v>
                </c:pt>
                <c:pt idx="4">
                  <c:v>0.29666398693785268</c:v>
                </c:pt>
                <c:pt idx="5">
                  <c:v>0.30315228126151095</c:v>
                </c:pt>
                <c:pt idx="6">
                  <c:v>0.31619671107977571</c:v>
                </c:pt>
                <c:pt idx="7">
                  <c:v>0.31235915874036457</c:v>
                </c:pt>
                <c:pt idx="8">
                  <c:v>0.26804914943225544</c:v>
                </c:pt>
                <c:pt idx="9">
                  <c:v>0.27950520655332295</c:v>
                </c:pt>
                <c:pt idx="10">
                  <c:v>0.30758421623226628</c:v>
                </c:pt>
                <c:pt idx="11">
                  <c:v>0.30867047228782796</c:v>
                </c:pt>
                <c:pt idx="12">
                  <c:v>0.29823247620968307</c:v>
                </c:pt>
                <c:pt idx="13">
                  <c:v>0.29409065251550065</c:v>
                </c:pt>
                <c:pt idx="14">
                  <c:v>0.2746104302984132</c:v>
                </c:pt>
                <c:pt idx="15">
                  <c:v>0.25341553080238371</c:v>
                </c:pt>
                <c:pt idx="16">
                  <c:v>0.25100972636174829</c:v>
                </c:pt>
                <c:pt idx="17">
                  <c:v>0.24555491232197516</c:v>
                </c:pt>
                <c:pt idx="18">
                  <c:v>0.24024519563035324</c:v>
                </c:pt>
                <c:pt idx="19">
                  <c:v>0.2355194138819573</c:v>
                </c:pt>
                <c:pt idx="20">
                  <c:v>0.24578980334173969</c:v>
                </c:pt>
                <c:pt idx="21">
                  <c:v>0.2512319006016141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 –</a:t>
            </a:r>
            <a:r>
              <a:rPr lang="en-IN" sz="1100" b="1" baseline="0" dirty="0"/>
              <a:t> </a:t>
            </a:r>
            <a:r>
              <a:rPr lang="en-IN" sz="1100" b="1" dirty="0"/>
              <a:t>CSD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0.44861595930863624</c:v>
                </c:pt>
                <c:pt idx="1">
                  <c:v>0.42277393172433653</c:v>
                </c:pt>
                <c:pt idx="2">
                  <c:v>0.42911402319579572</c:v>
                </c:pt>
                <c:pt idx="3">
                  <c:v>0.4085832047431428</c:v>
                </c:pt>
                <c:pt idx="4">
                  <c:v>0.4105828128320464</c:v>
                </c:pt>
                <c:pt idx="5">
                  <c:v>0.41527898903000959</c:v>
                </c:pt>
                <c:pt idx="6">
                  <c:v>0.41560791120613266</c:v>
                </c:pt>
                <c:pt idx="7">
                  <c:v>0.45041308545314435</c:v>
                </c:pt>
                <c:pt idx="8">
                  <c:v>0.47422298232639071</c:v>
                </c:pt>
                <c:pt idx="9">
                  <c:v>0.4554640935923091</c:v>
                </c:pt>
                <c:pt idx="10">
                  <c:v>0.42771885175624069</c:v>
                </c:pt>
                <c:pt idx="11">
                  <c:v>0.4189701288774238</c:v>
                </c:pt>
                <c:pt idx="12">
                  <c:v>0.42008392543190154</c:v>
                </c:pt>
                <c:pt idx="13">
                  <c:v>0.41263159804043253</c:v>
                </c:pt>
                <c:pt idx="14">
                  <c:v>0.42523820039516363</c:v>
                </c:pt>
                <c:pt idx="15">
                  <c:v>0.44007850343805893</c:v>
                </c:pt>
                <c:pt idx="16">
                  <c:v>0.42487696792037866</c:v>
                </c:pt>
                <c:pt idx="17">
                  <c:v>0.42033951121361757</c:v>
                </c:pt>
                <c:pt idx="18">
                  <c:v>0.42129848325463959</c:v>
                </c:pt>
                <c:pt idx="19">
                  <c:v>0.42191525361348897</c:v>
                </c:pt>
                <c:pt idx="20">
                  <c:v>0.44205541272239762</c:v>
                </c:pt>
                <c:pt idx="21">
                  <c:v>0.44396745599175808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AA7F-4E6B-A410-BC25CAC6E9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0.36813169983031507</c:v>
                </c:pt>
                <c:pt idx="1">
                  <c:v>0.38448335906157877</c:v>
                </c:pt>
                <c:pt idx="2">
                  <c:v>0.36527049087706809</c:v>
                </c:pt>
                <c:pt idx="3">
                  <c:v>0.37594488658676167</c:v>
                </c:pt>
                <c:pt idx="4">
                  <c:v>0.37116972013977761</c:v>
                </c:pt>
                <c:pt idx="5">
                  <c:v>0.36346057671483406</c:v>
                </c:pt>
                <c:pt idx="6">
                  <c:v>0.36549223178918899</c:v>
                </c:pt>
                <c:pt idx="7">
                  <c:v>0.34366955136308125</c:v>
                </c:pt>
                <c:pt idx="8">
                  <c:v>0.33126425976179613</c:v>
                </c:pt>
                <c:pt idx="9">
                  <c:v>0.34015332383796498</c:v>
                </c:pt>
                <c:pt idx="10">
                  <c:v>0.34260028150317351</c:v>
                </c:pt>
                <c:pt idx="11">
                  <c:v>0.35123503676654255</c:v>
                </c:pt>
                <c:pt idx="12">
                  <c:v>0.35760925603060795</c:v>
                </c:pt>
                <c:pt idx="13">
                  <c:v>0.36821884583530456</c:v>
                </c:pt>
                <c:pt idx="14">
                  <c:v>0.36558545336292647</c:v>
                </c:pt>
                <c:pt idx="15">
                  <c:v>0.35402821825714514</c:v>
                </c:pt>
                <c:pt idx="16">
                  <c:v>0.35353283385673795</c:v>
                </c:pt>
                <c:pt idx="17">
                  <c:v>0.35331111728837328</c:v>
                </c:pt>
                <c:pt idx="18">
                  <c:v>0.37033355608003721</c:v>
                </c:pt>
                <c:pt idx="19">
                  <c:v>0.3675397374268089</c:v>
                </c:pt>
                <c:pt idx="20">
                  <c:v>0.36619294734064989</c:v>
                </c:pt>
                <c:pt idx="21">
                  <c:v>0.36216022694327565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AA7F-4E6B-A410-BC25CAC6E9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0.12803619377144462</c:v>
                </c:pt>
                <c:pt idx="1">
                  <c:v>0.14844493250332949</c:v>
                </c:pt>
                <c:pt idx="2">
                  <c:v>0.15937957064261604</c:v>
                </c:pt>
                <c:pt idx="3">
                  <c:v>0.15296924486742686</c:v>
                </c:pt>
                <c:pt idx="4">
                  <c:v>0.15495144554165871</c:v>
                </c:pt>
                <c:pt idx="5">
                  <c:v>0.15552629121983527</c:v>
                </c:pt>
                <c:pt idx="6">
                  <c:v>0.14909575903631841</c:v>
                </c:pt>
                <c:pt idx="7">
                  <c:v>0.14284488812620375</c:v>
                </c:pt>
                <c:pt idx="8">
                  <c:v>0.14238511042637755</c:v>
                </c:pt>
                <c:pt idx="9">
                  <c:v>0.14986392635746984</c:v>
                </c:pt>
                <c:pt idx="10">
                  <c:v>0.1644216627178311</c:v>
                </c:pt>
                <c:pt idx="11">
                  <c:v>0.16318068576836628</c:v>
                </c:pt>
                <c:pt idx="12">
                  <c:v>0.1619940112263733</c:v>
                </c:pt>
                <c:pt idx="13">
                  <c:v>0.15911785420695224</c:v>
                </c:pt>
                <c:pt idx="14">
                  <c:v>0.15530627100163791</c:v>
                </c:pt>
                <c:pt idx="15">
                  <c:v>0.15576235030470581</c:v>
                </c:pt>
                <c:pt idx="16">
                  <c:v>0.16994516590929679</c:v>
                </c:pt>
                <c:pt idx="17">
                  <c:v>0.17286137444389654</c:v>
                </c:pt>
                <c:pt idx="18">
                  <c:v>0.14547879745205486</c:v>
                </c:pt>
                <c:pt idx="19">
                  <c:v>0.13950470504263862</c:v>
                </c:pt>
                <c:pt idx="20">
                  <c:v>0.12643048895949868</c:v>
                </c:pt>
                <c:pt idx="21">
                  <c:v>0.12805060919449499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AA7F-4E6B-A410-BC25CAC6E9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5.521614708960413E-2</c:v>
                </c:pt>
                <c:pt idx="1">
                  <c:v>4.4297776710755327E-2</c:v>
                </c:pt>
                <c:pt idx="2">
                  <c:v>4.623591528452025E-2</c:v>
                </c:pt>
                <c:pt idx="3">
                  <c:v>6.2502663802668779E-2</c:v>
                </c:pt>
                <c:pt idx="4">
                  <c:v>6.3296021486517182E-2</c:v>
                </c:pt>
                <c:pt idx="5">
                  <c:v>6.5734143035320935E-2</c:v>
                </c:pt>
                <c:pt idx="6">
                  <c:v>6.9804097968359846E-2</c:v>
                </c:pt>
                <c:pt idx="7">
                  <c:v>6.3072475057570673E-2</c:v>
                </c:pt>
                <c:pt idx="8">
                  <c:v>5.2127647485435628E-2</c:v>
                </c:pt>
                <c:pt idx="9">
                  <c:v>5.4518656212256038E-2</c:v>
                </c:pt>
                <c:pt idx="10">
                  <c:v>6.5259204022754827E-2</c:v>
                </c:pt>
                <c:pt idx="11">
                  <c:v>6.6614148587667371E-2</c:v>
                </c:pt>
                <c:pt idx="12">
                  <c:v>6.0312807311117364E-2</c:v>
                </c:pt>
                <c:pt idx="13">
                  <c:v>6.0031701917310561E-2</c:v>
                </c:pt>
                <c:pt idx="14">
                  <c:v>5.3870075240272035E-2</c:v>
                </c:pt>
                <c:pt idx="15">
                  <c:v>5.0130928000090003E-2</c:v>
                </c:pt>
                <c:pt idx="16">
                  <c:v>5.1645032313586581E-2</c:v>
                </c:pt>
                <c:pt idx="17">
                  <c:v>5.3487997054112703E-2</c:v>
                </c:pt>
                <c:pt idx="18">
                  <c:v>6.2889163213268387E-2</c:v>
                </c:pt>
                <c:pt idx="19">
                  <c:v>7.1040303917063549E-2</c:v>
                </c:pt>
                <c:pt idx="20">
                  <c:v>6.5321150977453862E-2</c:v>
                </c:pt>
                <c:pt idx="21">
                  <c:v>6.582170787047123E-2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</a:t>
            </a:r>
            <a:r>
              <a:rPr lang="en-IN" sz="1100" b="1" baseline="0" dirty="0"/>
              <a:t> </a:t>
            </a:r>
            <a:r>
              <a:rPr lang="en-IN" sz="1100" b="1" dirty="0"/>
              <a:t>–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</a:t>
            </a:r>
            <a:r>
              <a:rPr lang="en-IN" sz="1100" b="1" dirty="0"/>
              <a:t>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6.2485574416589482E-3</c:v>
                </c:pt>
                <c:pt idx="1">
                  <c:v>1.4174841119197078E-2</c:v>
                </c:pt>
                <c:pt idx="2">
                  <c:v>5.8185596272594033E-3</c:v>
                </c:pt>
                <c:pt idx="3">
                  <c:v>4.5546206730854109E-3</c:v>
                </c:pt>
                <c:pt idx="4">
                  <c:v>3.6430458935228114E-3</c:v>
                </c:pt>
                <c:pt idx="5">
                  <c:v>2.5584618106028177E-3</c:v>
                </c:pt>
                <c:pt idx="6">
                  <c:v>7.2083968541619573E-4</c:v>
                </c:pt>
                <c:pt idx="7">
                  <c:v>0</c:v>
                </c:pt>
                <c:pt idx="8">
                  <c:v>5.8279589971859888E-4</c:v>
                </c:pt>
                <c:pt idx="9">
                  <c:v>7.0439583502583658E-4</c:v>
                </c:pt>
                <c:pt idx="10">
                  <c:v>2.394396752224295E-3</c:v>
                </c:pt>
                <c:pt idx="11">
                  <c:v>5.1646763164350795E-3</c:v>
                </c:pt>
                <c:pt idx="12">
                  <c:v>1.6353867626932306E-3</c:v>
                </c:pt>
                <c:pt idx="13">
                  <c:v>5.5355404996569519E-5</c:v>
                </c:pt>
                <c:pt idx="14">
                  <c:v>2.5433430362234322E-2</c:v>
                </c:pt>
                <c:pt idx="15">
                  <c:v>4.2590145779324032E-2</c:v>
                </c:pt>
                <c:pt idx="16">
                  <c:v>5.1584743701934006E-2</c:v>
                </c:pt>
                <c:pt idx="17">
                  <c:v>1.5315698102582056E-3</c:v>
                </c:pt>
                <c:pt idx="18">
                  <c:v>1.3176055491397082E-2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0C24-4A9F-8466-7B6795116F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6.4777484149107153E-3</c:v>
                </c:pt>
                <c:pt idx="1">
                  <c:v>7.1047775079077597E-3</c:v>
                </c:pt>
                <c:pt idx="2">
                  <c:v>7.0358944842985544E-4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1.0724721943668013E-2</c:v>
                </c:pt>
                <c:pt idx="16">
                  <c:v>1.1607521898880783E-2</c:v>
                </c:pt>
                <c:pt idx="17">
                  <c:v>3.1416816620681137E-4</c:v>
                </c:pt>
                <c:pt idx="18">
                  <c:v>0</c:v>
                </c:pt>
                <c:pt idx="19">
                  <c:v>0</c:v>
                </c:pt>
                <c:pt idx="20">
                  <c:v>1.5144965394477878E-3</c:v>
                </c:pt>
                <c:pt idx="21">
                  <c:v>7.2288152986002795E-3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0C24-4A9F-8466-7B6795116F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0.98112858686333937</c:v>
                </c:pt>
                <c:pt idx="1">
                  <c:v>0.97233996717442561</c:v>
                </c:pt>
                <c:pt idx="2">
                  <c:v>0.98610442366407625</c:v>
                </c:pt>
                <c:pt idx="3">
                  <c:v>0.98941112446107571</c:v>
                </c:pt>
                <c:pt idx="4">
                  <c:v>0.99239740136017118</c:v>
                </c:pt>
                <c:pt idx="5">
                  <c:v>0.99355632987135412</c:v>
                </c:pt>
                <c:pt idx="6">
                  <c:v>0.9985393511637618</c:v>
                </c:pt>
                <c:pt idx="7">
                  <c:v>1</c:v>
                </c:pt>
                <c:pt idx="8">
                  <c:v>0.99941720410028145</c:v>
                </c:pt>
                <c:pt idx="9">
                  <c:v>0.9992956041649742</c:v>
                </c:pt>
                <c:pt idx="10">
                  <c:v>0.9976056032477757</c:v>
                </c:pt>
                <c:pt idx="11">
                  <c:v>0.99483532368356486</c:v>
                </c:pt>
                <c:pt idx="12">
                  <c:v>0.99836461323730674</c:v>
                </c:pt>
                <c:pt idx="13">
                  <c:v>0.99994464459500343</c:v>
                </c:pt>
                <c:pt idx="14">
                  <c:v>0.97456656963776567</c:v>
                </c:pt>
                <c:pt idx="15">
                  <c:v>0.94668513227700801</c:v>
                </c:pt>
                <c:pt idx="16">
                  <c:v>0.93680773439918519</c:v>
                </c:pt>
                <c:pt idx="17">
                  <c:v>0.99815426202353508</c:v>
                </c:pt>
                <c:pt idx="18">
                  <c:v>0.986823944508603</c:v>
                </c:pt>
                <c:pt idx="19">
                  <c:v>0.99924286006256058</c:v>
                </c:pt>
                <c:pt idx="20">
                  <c:v>0.98440300375063594</c:v>
                </c:pt>
                <c:pt idx="21">
                  <c:v>0.98321993684196418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6.1451072800909759E-3</c:v>
                      </c:pt>
                      <c:pt idx="1">
                        <c:v>6.3804141984696063E-3</c:v>
                      </c:pt>
                      <c:pt idx="2">
                        <c:v>7.3734272602344973E-3</c:v>
                      </c:pt>
                      <c:pt idx="3">
                        <c:v>6.034254865838873E-3</c:v>
                      </c:pt>
                      <c:pt idx="4">
                        <c:v>3.9595527463060706E-3</c:v>
                      </c:pt>
                      <c:pt idx="5">
                        <c:v>3.8852083180430253E-3</c:v>
                      </c:pt>
                      <c:pt idx="6">
                        <c:v>7.3980915082188506E-4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7.571399374393141E-4</c:v>
                      </c:pt>
                      <c:pt idx="20">
                        <c:v>1.4082499709916289E-2</c:v>
                      </c:pt>
                      <c:pt idx="21">
                        <c:v>9.5512478594356829E-3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</a:t>
            </a:r>
            <a:r>
              <a:rPr lang="en-IN" sz="1100" b="1" baseline="0" dirty="0"/>
              <a:t> </a:t>
            </a:r>
            <a:r>
              <a:rPr lang="en-IN" sz="1100" b="1" dirty="0"/>
              <a:t>– CSD – PepsiCo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0.30897190579742068</c:v>
                </c:pt>
                <c:pt idx="1">
                  <c:v>0.29562766354347658</c:v>
                </c:pt>
                <c:pt idx="2">
                  <c:v>0.28955828011780776</c:v>
                </c:pt>
                <c:pt idx="3">
                  <c:v>0.24668342315192909</c:v>
                </c:pt>
                <c:pt idx="4">
                  <c:v>0.23845563471790909</c:v>
                </c:pt>
                <c:pt idx="5">
                  <c:v>0.24699922116032941</c:v>
                </c:pt>
                <c:pt idx="6">
                  <c:v>0.27442898136210991</c:v>
                </c:pt>
                <c:pt idx="7">
                  <c:v>0.27452524094778202</c:v>
                </c:pt>
                <c:pt idx="8">
                  <c:v>0.31621450854161615</c:v>
                </c:pt>
                <c:pt idx="9">
                  <c:v>0.28174632872931904</c:v>
                </c:pt>
                <c:pt idx="10">
                  <c:v>0.27088134316888807</c:v>
                </c:pt>
                <c:pt idx="11">
                  <c:v>0.28624639326345241</c:v>
                </c:pt>
                <c:pt idx="12">
                  <c:v>0.27587374822563382</c:v>
                </c:pt>
                <c:pt idx="13">
                  <c:v>0.24635440996192562</c:v>
                </c:pt>
                <c:pt idx="14">
                  <c:v>0.25425609765401153</c:v>
                </c:pt>
                <c:pt idx="15">
                  <c:v>0.34809715864328744</c:v>
                </c:pt>
                <c:pt idx="16">
                  <c:v>0.32820721165983791</c:v>
                </c:pt>
                <c:pt idx="17">
                  <c:v>0.31311304551661112</c:v>
                </c:pt>
                <c:pt idx="18">
                  <c:v>0.34867366853494525</c:v>
                </c:pt>
                <c:pt idx="19">
                  <c:v>0.38194401619779417</c:v>
                </c:pt>
                <c:pt idx="20">
                  <c:v>0.39291063459089176</c:v>
                </c:pt>
                <c:pt idx="21">
                  <c:v>0.4001137836526833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715-41BC-A368-2DF8133F46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0.31573094385713774</c:v>
                </c:pt>
                <c:pt idx="1">
                  <c:v>0.32820945305386467</c:v>
                </c:pt>
                <c:pt idx="2">
                  <c:v>0.30226422312602069</c:v>
                </c:pt>
                <c:pt idx="3">
                  <c:v>0.32842287556500527</c:v>
                </c:pt>
                <c:pt idx="4">
                  <c:v>0.3345491027576814</c:v>
                </c:pt>
                <c:pt idx="5">
                  <c:v>0.35192737757137693</c:v>
                </c:pt>
                <c:pt idx="6">
                  <c:v>0.33440329298667554</c:v>
                </c:pt>
                <c:pt idx="7">
                  <c:v>0.32570487774301488</c:v>
                </c:pt>
                <c:pt idx="8">
                  <c:v>0.33078972495908882</c:v>
                </c:pt>
                <c:pt idx="9">
                  <c:v>0.3610262306831632</c:v>
                </c:pt>
                <c:pt idx="10">
                  <c:v>0.35832930086113313</c:v>
                </c:pt>
                <c:pt idx="11">
                  <c:v>0.3608489092688818</c:v>
                </c:pt>
                <c:pt idx="12">
                  <c:v>0.38142742584683814</c:v>
                </c:pt>
                <c:pt idx="13">
                  <c:v>0.38229186131598897</c:v>
                </c:pt>
                <c:pt idx="14">
                  <c:v>0.33752076662098379</c:v>
                </c:pt>
                <c:pt idx="15">
                  <c:v>0.3102238858595549</c:v>
                </c:pt>
                <c:pt idx="16">
                  <c:v>0.31531759685971361</c:v>
                </c:pt>
                <c:pt idx="17">
                  <c:v>0.36246060313534861</c:v>
                </c:pt>
                <c:pt idx="18">
                  <c:v>0.36369635313743653</c:v>
                </c:pt>
                <c:pt idx="19">
                  <c:v>0.35392497028770376</c:v>
                </c:pt>
                <c:pt idx="20">
                  <c:v>0.34873307917533986</c:v>
                </c:pt>
                <c:pt idx="21">
                  <c:v>0.32126678414087001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715-41BC-A368-2DF8133F46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0.30860573207792158</c:v>
                </c:pt>
                <c:pt idx="1">
                  <c:v>0.26386599416779266</c:v>
                </c:pt>
                <c:pt idx="2">
                  <c:v>0.244048096926163</c:v>
                </c:pt>
                <c:pt idx="3">
                  <c:v>0.24509697554230769</c:v>
                </c:pt>
                <c:pt idx="4">
                  <c:v>0.25596920282267793</c:v>
                </c:pt>
                <c:pt idx="5">
                  <c:v>0.25613095093972932</c:v>
                </c:pt>
                <c:pt idx="6">
                  <c:v>0.25110827320457996</c:v>
                </c:pt>
                <c:pt idx="7">
                  <c:v>0.24894988769291618</c:v>
                </c:pt>
                <c:pt idx="8">
                  <c:v>0.21136112598910953</c:v>
                </c:pt>
                <c:pt idx="9">
                  <c:v>0.20907113490248294</c:v>
                </c:pt>
                <c:pt idx="10">
                  <c:v>0.21033915737988693</c:v>
                </c:pt>
                <c:pt idx="11">
                  <c:v>0.1918504779144713</c:v>
                </c:pt>
                <c:pt idx="12">
                  <c:v>0.17994932742101144</c:v>
                </c:pt>
                <c:pt idx="13">
                  <c:v>0.19819484207744317</c:v>
                </c:pt>
                <c:pt idx="14">
                  <c:v>0.22373374124164594</c:v>
                </c:pt>
                <c:pt idx="15">
                  <c:v>0.19037730166335795</c:v>
                </c:pt>
                <c:pt idx="16">
                  <c:v>0.21580123378567795</c:v>
                </c:pt>
                <c:pt idx="17">
                  <c:v>0.19414879722374345</c:v>
                </c:pt>
                <c:pt idx="18">
                  <c:v>0.17497472980542364</c:v>
                </c:pt>
                <c:pt idx="19">
                  <c:v>0.16123073190301684</c:v>
                </c:pt>
                <c:pt idx="20">
                  <c:v>0.14188742853612735</c:v>
                </c:pt>
                <c:pt idx="21">
                  <c:v>0.15929819711772014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6715-41BC-A368-2DF8133F46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6.6691418267520106E-2</c:v>
                </c:pt>
                <c:pt idx="1">
                  <c:v>0.11229688923486625</c:v>
                </c:pt>
                <c:pt idx="2">
                  <c:v>0.1641293998300084</c:v>
                </c:pt>
                <c:pt idx="3">
                  <c:v>0.17979672574075797</c:v>
                </c:pt>
                <c:pt idx="4">
                  <c:v>0.17102605970173157</c:v>
                </c:pt>
                <c:pt idx="5">
                  <c:v>0.14494245032856432</c:v>
                </c:pt>
                <c:pt idx="6">
                  <c:v>0.14005945244663465</c:v>
                </c:pt>
                <c:pt idx="7">
                  <c:v>0.15081999361628678</c:v>
                </c:pt>
                <c:pt idx="8">
                  <c:v>0.14163464051018554</c:v>
                </c:pt>
                <c:pt idx="9">
                  <c:v>0.14815630568503482</c:v>
                </c:pt>
                <c:pt idx="10">
                  <c:v>0.16045019859009185</c:v>
                </c:pt>
                <c:pt idx="11">
                  <c:v>0.16105421955319446</c:v>
                </c:pt>
                <c:pt idx="12">
                  <c:v>0.16274949850651649</c:v>
                </c:pt>
                <c:pt idx="13">
                  <c:v>0.17315888664464224</c:v>
                </c:pt>
                <c:pt idx="14">
                  <c:v>0.18448939448335874</c:v>
                </c:pt>
                <c:pt idx="15">
                  <c:v>0.15130165383379976</c:v>
                </c:pt>
                <c:pt idx="16">
                  <c:v>0.14067395769477042</c:v>
                </c:pt>
                <c:pt idx="17">
                  <c:v>0.1302775541242967</c:v>
                </c:pt>
                <c:pt idx="18">
                  <c:v>0.11265524852219441</c:v>
                </c:pt>
                <c:pt idx="19">
                  <c:v>0.10290028161148514</c:v>
                </c:pt>
                <c:pt idx="20">
                  <c:v>0.11646885769764106</c:v>
                </c:pt>
                <c:pt idx="21">
                  <c:v>0.11932123508872648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Mumbai – Sales</a:t>
            </a:r>
            <a:r>
              <a:rPr lang="en-IN" sz="1400" b="1" baseline="0" dirty="0"/>
              <a:t>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baseline="0" dirty="0"/>
              <a:t>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12246.835439154631</c:v>
                </c:pt>
                <c:pt idx="1">
                  <c:v>9150.6324002062356</c:v>
                </c:pt>
                <c:pt idx="2">
                  <c:v>10501.252744456693</c:v>
                </c:pt>
                <c:pt idx="3">
                  <c:v>9601.8971143607141</c:v>
                </c:pt>
                <c:pt idx="4">
                  <c:v>9952.4764748588859</c:v>
                </c:pt>
                <c:pt idx="5">
                  <c:v>10537.594161689203</c:v>
                </c:pt>
                <c:pt idx="6">
                  <c:v>10446.020859091976</c:v>
                </c:pt>
                <c:pt idx="7">
                  <c:v>11902.334748164038</c:v>
                </c:pt>
                <c:pt idx="8">
                  <c:v>12466.345403280298</c:v>
                </c:pt>
                <c:pt idx="9">
                  <c:v>11773.678577291847</c:v>
                </c:pt>
                <c:pt idx="10">
                  <c:v>10369.501696800477</c:v>
                </c:pt>
                <c:pt idx="11">
                  <c:v>9872.8916365968435</c:v>
                </c:pt>
                <c:pt idx="12">
                  <c:v>9087.400411258297</c:v>
                </c:pt>
                <c:pt idx="13">
                  <c:v>8549.5990720962855</c:v>
                </c:pt>
                <c:pt idx="14">
                  <c:v>9041.1023929700714</c:v>
                </c:pt>
                <c:pt idx="15">
                  <c:v>10629.248140241514</c:v>
                </c:pt>
                <c:pt idx="16">
                  <c:v>10698.023344240964</c:v>
                </c:pt>
                <c:pt idx="17">
                  <c:v>11535.47840146252</c:v>
                </c:pt>
                <c:pt idx="18">
                  <c:v>12239.423202964766</c:v>
                </c:pt>
                <c:pt idx="19">
                  <c:v>13397.552276660845</c:v>
                </c:pt>
                <c:pt idx="20">
                  <c:v>12359.930033591741</c:v>
                </c:pt>
                <c:pt idx="21">
                  <c:v>11862.985043736602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C61A-4D39-9B1E-9080E4171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10049.683374408089</c:v>
                </c:pt>
                <c:pt idx="1">
                  <c:v>8321.8609728828869</c:v>
                </c:pt>
                <c:pt idx="2">
                  <c:v>8938.8776349582513</c:v>
                </c:pt>
                <c:pt idx="3">
                  <c:v>8834.8813161456201</c:v>
                </c:pt>
                <c:pt idx="4">
                  <c:v>8997.1079948302413</c:v>
                </c:pt>
                <c:pt idx="5">
                  <c:v>9222.7156980428317</c:v>
                </c:pt>
                <c:pt idx="6">
                  <c:v>9186.3975014959015</c:v>
                </c:pt>
                <c:pt idx="7">
                  <c:v>9081.596816752055</c:v>
                </c:pt>
                <c:pt idx="8">
                  <c:v>8708.2550527047715</c:v>
                </c:pt>
                <c:pt idx="9">
                  <c:v>8792.9124561253666</c:v>
                </c:pt>
                <c:pt idx="10">
                  <c:v>8305.9097951476815</c:v>
                </c:pt>
                <c:pt idx="11">
                  <c:v>8276.7367360137359</c:v>
                </c:pt>
                <c:pt idx="12">
                  <c:v>7735.9268079138265</c:v>
                </c:pt>
                <c:pt idx="13">
                  <c:v>7629.3805845993638</c:v>
                </c:pt>
                <c:pt idx="14">
                  <c:v>7772.8094845737542</c:v>
                </c:pt>
                <c:pt idx="15">
                  <c:v>8550.8693360488742</c:v>
                </c:pt>
                <c:pt idx="16">
                  <c:v>8901.6416400895741</c:v>
                </c:pt>
                <c:pt idx="17">
                  <c:v>9696.0020501270101</c:v>
                </c:pt>
                <c:pt idx="18">
                  <c:v>10758.807114866451</c:v>
                </c:pt>
                <c:pt idx="19">
                  <c:v>11670.905006996514</c:v>
                </c:pt>
                <c:pt idx="20">
                  <c:v>10238.805085659011</c:v>
                </c:pt>
                <c:pt idx="21">
                  <c:v>9677.0637074445622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C61A-4D39-9B1E-9080E41718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3495.2795656024073</c:v>
                </c:pt>
                <c:pt idx="1">
                  <c:v>3212.9819439697535</c:v>
                </c:pt>
                <c:pt idx="2">
                  <c:v>3900.3273329462681</c:v>
                </c:pt>
                <c:pt idx="3">
                  <c:v>3594.8490633672673</c:v>
                </c:pt>
                <c:pt idx="4">
                  <c:v>3756.0038274899021</c:v>
                </c:pt>
                <c:pt idx="5">
                  <c:v>3946.438374297044</c:v>
                </c:pt>
                <c:pt idx="6">
                  <c:v>3747.4200247431463</c:v>
                </c:pt>
                <c:pt idx="7">
                  <c:v>3774.729754646497</c:v>
                </c:pt>
                <c:pt idx="8">
                  <c:v>3743.0112689851571</c:v>
                </c:pt>
                <c:pt idx="9">
                  <c:v>3873.9600422666117</c:v>
                </c:pt>
                <c:pt idx="10">
                  <c:v>3986.1949117804547</c:v>
                </c:pt>
                <c:pt idx="11">
                  <c:v>3845.2985469233372</c:v>
                </c:pt>
                <c:pt idx="12">
                  <c:v>3504.3103416214008</c:v>
                </c:pt>
                <c:pt idx="13">
                  <c:v>3296.8727192540641</c:v>
                </c:pt>
                <c:pt idx="14">
                  <c:v>3302.007903079576</c:v>
                </c:pt>
                <c:pt idx="15">
                  <c:v>3762.1393895895499</c:v>
                </c:pt>
                <c:pt idx="16">
                  <c:v>4279.0677994088537</c:v>
                </c:pt>
                <c:pt idx="17">
                  <c:v>4743.8763146187284</c:v>
                </c:pt>
                <c:pt idx="18">
                  <c:v>4226.4015652719136</c:v>
                </c:pt>
                <c:pt idx="19">
                  <c:v>4429.8506930993517</c:v>
                </c:pt>
                <c:pt idx="20">
                  <c:v>3535.0138301180018</c:v>
                </c:pt>
                <c:pt idx="21">
                  <c:v>3421.5626420686453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1A-4D39-9B1E-9080E41718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1507.354013960334</c:v>
                </c:pt>
                <c:pt idx="1">
                  <c:v>958.79296335338643</c:v>
                </c:pt>
                <c:pt idx="2">
                  <c:v>1131.4825571489096</c:v>
                </c:pt>
                <c:pt idx="3">
                  <c:v>1468.8419402456491</c:v>
                </c:pt>
                <c:pt idx="4">
                  <c:v>1534.287712755317</c:v>
                </c:pt>
                <c:pt idx="5">
                  <c:v>1667.9864384436394</c:v>
                </c:pt>
                <c:pt idx="6">
                  <c:v>1754.4783045911065</c:v>
                </c:pt>
                <c:pt idx="7">
                  <c:v>1666.7138139984788</c:v>
                </c:pt>
                <c:pt idx="8">
                  <c:v>1370.328480129657</c:v>
                </c:pt>
                <c:pt idx="9">
                  <c:v>1409.2990945704194</c:v>
                </c:pt>
                <c:pt idx="10">
                  <c:v>1582.1267266271043</c:v>
                </c:pt>
                <c:pt idx="11">
                  <c:v>1569.740239554437</c:v>
                </c:pt>
                <c:pt idx="12">
                  <c:v>1304.7074567294742</c:v>
                </c:pt>
                <c:pt idx="13">
                  <c:v>1243.8382941247937</c:v>
                </c:pt>
                <c:pt idx="14">
                  <c:v>1145.3459865828193</c:v>
                </c:pt>
                <c:pt idx="15">
                  <c:v>1210.8159545414769</c:v>
                </c:pt>
                <c:pt idx="16">
                  <c:v>1300.3758805969587</c:v>
                </c:pt>
                <c:pt idx="17">
                  <c:v>1467.8839801991448</c:v>
                </c:pt>
                <c:pt idx="18">
                  <c:v>1827.0350215865362</c:v>
                </c:pt>
                <c:pt idx="19">
                  <c:v>2255.8231240215687</c:v>
                </c:pt>
                <c:pt idx="20">
                  <c:v>1826.388349874187</c:v>
                </c:pt>
                <c:pt idx="21">
                  <c:v>1758.7819230495486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C61A-4D39-9B1E-9080E4171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032133744367243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Mumbai – Sales</a:t>
            </a:r>
            <a:r>
              <a:rPr lang="en-IN" sz="1400" b="1" baseline="0" dirty="0"/>
              <a:t> (in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baseline="0" dirty="0"/>
              <a:t>)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14753.482758029224</c:v>
                </c:pt>
                <c:pt idx="1">
                  <c:v>11140.30967795011</c:v>
                </c:pt>
                <c:pt idx="2">
                  <c:v>12894.711691341128</c:v>
                </c:pt>
                <c:pt idx="3">
                  <c:v>11738.610852151289</c:v>
                </c:pt>
                <c:pt idx="4">
                  <c:v>12071.653222554547</c:v>
                </c:pt>
                <c:pt idx="5">
                  <c:v>13058.421378500836</c:v>
                </c:pt>
                <c:pt idx="6">
                  <c:v>13259.158453126036</c:v>
                </c:pt>
                <c:pt idx="7">
                  <c:v>14335.840582880799</c:v>
                </c:pt>
                <c:pt idx="8">
                  <c:v>14858.860832475988</c:v>
                </c:pt>
                <c:pt idx="9">
                  <c:v>14071.052400233822</c:v>
                </c:pt>
                <c:pt idx="10">
                  <c:v>12483.291124792117</c:v>
                </c:pt>
                <c:pt idx="11">
                  <c:v>12073.819094934395</c:v>
                </c:pt>
                <c:pt idx="12">
                  <c:v>11206.547375394868</c:v>
                </c:pt>
                <c:pt idx="13">
                  <c:v>10107.879132579566</c:v>
                </c:pt>
                <c:pt idx="14">
                  <c:v>10797.552495202446</c:v>
                </c:pt>
                <c:pt idx="15">
                  <c:v>13831.157804901166</c:v>
                </c:pt>
                <c:pt idx="16">
                  <c:v>14208.818523983255</c:v>
                </c:pt>
                <c:pt idx="17">
                  <c:v>14757.322707379424</c:v>
                </c:pt>
                <c:pt idx="18">
                  <c:v>17048.018558618329</c:v>
                </c:pt>
                <c:pt idx="19">
                  <c:v>18308.439022214647</c:v>
                </c:pt>
                <c:pt idx="20">
                  <c:v>16585.133459529698</c:v>
                </c:pt>
                <c:pt idx="21">
                  <c:v>15987.212146724161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B0B4-462E-B228-657E8CAC90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12611.87738371542</c:v>
                </c:pt>
                <c:pt idx="1">
                  <c:v>10480.591271319659</c:v>
                </c:pt>
                <c:pt idx="2">
                  <c:v>11399.329520087469</c:v>
                </c:pt>
                <c:pt idx="3">
                  <c:v>11627.127632544147</c:v>
                </c:pt>
                <c:pt idx="4">
                  <c:v>11920.65317172474</c:v>
                </c:pt>
                <c:pt idx="5">
                  <c:v>12774.18102189958</c:v>
                </c:pt>
                <c:pt idx="6">
                  <c:v>12604.034972958787</c:v>
                </c:pt>
                <c:pt idx="7">
                  <c:v>11968.780223446884</c:v>
                </c:pt>
                <c:pt idx="8">
                  <c:v>11205.521165490311</c:v>
                </c:pt>
                <c:pt idx="9">
                  <c:v>11728.106510171634</c:v>
                </c:pt>
                <c:pt idx="10">
                  <c:v>11069.911928325622</c:v>
                </c:pt>
                <c:pt idx="11">
                  <c:v>10986.636264839892</c:v>
                </c:pt>
                <c:pt idx="12">
                  <c:v>10645.933165672528</c:v>
                </c:pt>
                <c:pt idx="13">
                  <c:v>10046.830563817266</c:v>
                </c:pt>
                <c:pt idx="14">
                  <c:v>9851.3204682689793</c:v>
                </c:pt>
                <c:pt idx="15">
                  <c:v>11178.718630625992</c:v>
                </c:pt>
                <c:pt idx="16">
                  <c:v>11939.914493756969</c:v>
                </c:pt>
                <c:pt idx="17">
                  <c:v>13413.112104907115</c:v>
                </c:pt>
                <c:pt idx="18">
                  <c:v>15648.153814538871</c:v>
                </c:pt>
                <c:pt idx="19">
                  <c:v>16221.533821158435</c:v>
                </c:pt>
                <c:pt idx="20">
                  <c:v>14002.138769604173</c:v>
                </c:pt>
                <c:pt idx="21">
                  <c:v>13050.918369096855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B0B4-462E-B228-657E8CAC90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5998.2173568065737</c:v>
                </c:pt>
                <c:pt idx="1">
                  <c:v>4952.3964508638646</c:v>
                </c:pt>
                <c:pt idx="2">
                  <c:v>5935.0922271175114</c:v>
                </c:pt>
                <c:pt idx="3">
                  <c:v>5730.8793813610819</c:v>
                </c:pt>
                <c:pt idx="4">
                  <c:v>6031.3003875986424</c:v>
                </c:pt>
                <c:pt idx="5">
                  <c:v>6574.0634161421767</c:v>
                </c:pt>
                <c:pt idx="6">
                  <c:v>6322.4396943997172</c:v>
                </c:pt>
                <c:pt idx="7">
                  <c:v>5981.5250284116064</c:v>
                </c:pt>
                <c:pt idx="8">
                  <c:v>5338.6623357106373</c:v>
                </c:pt>
                <c:pt idx="9">
                  <c:v>5573.7377866073693</c:v>
                </c:pt>
                <c:pt idx="10">
                  <c:v>5608.6630668872149</c:v>
                </c:pt>
                <c:pt idx="11">
                  <c:v>5286.0553466566716</c:v>
                </c:pt>
                <c:pt idx="12">
                  <c:v>4877.1892994124919</c:v>
                </c:pt>
                <c:pt idx="13">
                  <c:v>4550.1720053332456</c:v>
                </c:pt>
                <c:pt idx="14">
                  <c:v>4679.79879650982</c:v>
                </c:pt>
                <c:pt idx="15">
                  <c:v>5320.2441054027431</c:v>
                </c:pt>
                <c:pt idx="16">
                  <c:v>6288.3924437588776</c:v>
                </c:pt>
                <c:pt idx="17">
                  <c:v>6733.4705137141418</c:v>
                </c:pt>
                <c:pt idx="18">
                  <c:v>6578.6718322683337</c:v>
                </c:pt>
                <c:pt idx="19">
                  <c:v>6509.760705569186</c:v>
                </c:pt>
                <c:pt idx="20">
                  <c:v>5183.5353209177983</c:v>
                </c:pt>
                <c:pt idx="21">
                  <c:v>5145.9367628231685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B4-462E-B228-657E8CAC90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9585.2195755639805</c:v>
                </c:pt>
                <c:pt idx="1">
                  <c:v>7341.5737406326407</c:v>
                </c:pt>
                <c:pt idx="2">
                  <c:v>9448.5175660527984</c:v>
                </c:pt>
                <c:pt idx="3">
                  <c:v>11559.687380115984</c:v>
                </c:pt>
                <c:pt idx="4">
                  <c:v>12663.823158134284</c:v>
                </c:pt>
                <c:pt idx="5">
                  <c:v>14097.993587679508</c:v>
                </c:pt>
                <c:pt idx="6">
                  <c:v>14882.922474367924</c:v>
                </c:pt>
                <c:pt idx="7">
                  <c:v>14665.90223674644</c:v>
                </c:pt>
                <c:pt idx="8">
                  <c:v>11500.170150354157</c:v>
                </c:pt>
                <c:pt idx="9">
                  <c:v>12170.647243023566</c:v>
                </c:pt>
                <c:pt idx="10">
                  <c:v>12954.253708059376</c:v>
                </c:pt>
                <c:pt idx="11">
                  <c:v>12656.382371546661</c:v>
                </c:pt>
                <c:pt idx="12">
                  <c:v>11359.396601509699</c:v>
                </c:pt>
                <c:pt idx="13">
                  <c:v>10292.362335008729</c:v>
                </c:pt>
                <c:pt idx="14">
                  <c:v>9588.6648242779411</c:v>
                </c:pt>
                <c:pt idx="15">
                  <c:v>10295.048870278015</c:v>
                </c:pt>
                <c:pt idx="16">
                  <c:v>10870.680531674083</c:v>
                </c:pt>
                <c:pt idx="17">
                  <c:v>11360.436368403261</c:v>
                </c:pt>
                <c:pt idx="18">
                  <c:v>12419.260233981175</c:v>
                </c:pt>
                <c:pt idx="19">
                  <c:v>12643.426356187567</c:v>
                </c:pt>
                <c:pt idx="20">
                  <c:v>11657.359966834552</c:v>
                </c:pt>
                <c:pt idx="21">
                  <c:v>11469.676926150494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B0B4-462E-B228-657E8CAC9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032133744367243"/>
          <c:h val="0.1381728895124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400" b="1"/>
              <a:t> – Stocks in Vol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2218.6621468872331</c:v>
                </c:pt>
                <c:pt idx="1">
                  <c:v>2472.5377444283263</c:v>
                </c:pt>
                <c:pt idx="2">
                  <c:v>3240.0936655616797</c:v>
                </c:pt>
                <c:pt idx="3">
                  <c:v>3919.1115094580573</c:v>
                </c:pt>
                <c:pt idx="4">
                  <c:v>4204.5446473151851</c:v>
                </c:pt>
                <c:pt idx="5">
                  <c:v>3785.385085701836</c:v>
                </c:pt>
                <c:pt idx="6">
                  <c:v>4107.7220121924393</c:v>
                </c:pt>
                <c:pt idx="7">
                  <c:v>3591.0746908693318</c:v>
                </c:pt>
                <c:pt idx="8">
                  <c:v>3818.9811032055059</c:v>
                </c:pt>
                <c:pt idx="9">
                  <c:v>3426.0359309731029</c:v>
                </c:pt>
                <c:pt idx="10">
                  <c:v>2853.1372571477646</c:v>
                </c:pt>
                <c:pt idx="11">
                  <c:v>2769.4008355932478</c:v>
                </c:pt>
                <c:pt idx="12">
                  <c:v>2911.4235971814251</c:v>
                </c:pt>
                <c:pt idx="13">
                  <c:v>2525.8545768890035</c:v>
                </c:pt>
                <c:pt idx="14">
                  <c:v>2877.8292795204679</c:v>
                </c:pt>
                <c:pt idx="15">
                  <c:v>3440.7469433565534</c:v>
                </c:pt>
                <c:pt idx="16">
                  <c:v>3531.6341029007485</c:v>
                </c:pt>
                <c:pt idx="17">
                  <c:v>3455.8555374254411</c:v>
                </c:pt>
                <c:pt idx="18">
                  <c:v>3860.8884776432487</c:v>
                </c:pt>
                <c:pt idx="19">
                  <c:v>3833.2034616349965</c:v>
                </c:pt>
                <c:pt idx="20">
                  <c:v>3822.8846492987695</c:v>
                </c:pt>
                <c:pt idx="21">
                  <c:v>3592.9499025475034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1974.8314100994685</c:v>
                </c:pt>
                <c:pt idx="1">
                  <c:v>2418.0897084735329</c:v>
                </c:pt>
                <c:pt idx="2">
                  <c:v>3107.8312084189829</c:v>
                </c:pt>
                <c:pt idx="3">
                  <c:v>3960.6206849135483</c:v>
                </c:pt>
                <c:pt idx="4">
                  <c:v>4187.4966617433893</c:v>
                </c:pt>
                <c:pt idx="5">
                  <c:v>3841.7156194152253</c:v>
                </c:pt>
                <c:pt idx="6">
                  <c:v>3923.4113372854895</c:v>
                </c:pt>
                <c:pt idx="7">
                  <c:v>3091.0008436992589</c:v>
                </c:pt>
                <c:pt idx="8">
                  <c:v>2865.7512704195055</c:v>
                </c:pt>
                <c:pt idx="9">
                  <c:v>2757.1384364946634</c:v>
                </c:pt>
                <c:pt idx="10">
                  <c:v>2476.0739949961207</c:v>
                </c:pt>
                <c:pt idx="11">
                  <c:v>2514.8789566292503</c:v>
                </c:pt>
                <c:pt idx="12">
                  <c:v>2686.1433466200833</c:v>
                </c:pt>
                <c:pt idx="13">
                  <c:v>2617.8186122224679</c:v>
                </c:pt>
                <c:pt idx="14">
                  <c:v>2721.5791511136731</c:v>
                </c:pt>
                <c:pt idx="15">
                  <c:v>2720.3890547700807</c:v>
                </c:pt>
                <c:pt idx="16">
                  <c:v>3125.4438522849637</c:v>
                </c:pt>
                <c:pt idx="17">
                  <c:v>3230.8524468125079</c:v>
                </c:pt>
                <c:pt idx="18">
                  <c:v>3495.4343148547387</c:v>
                </c:pt>
                <c:pt idx="19">
                  <c:v>3583.165017436645</c:v>
                </c:pt>
                <c:pt idx="20">
                  <c:v>3443.4021335408979</c:v>
                </c:pt>
                <c:pt idx="21">
                  <c:v>3460.5664503961489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1030.3988483977694</c:v>
                </c:pt>
                <c:pt idx="1">
                  <c:v>1202.9823797886988</c:v>
                </c:pt>
                <c:pt idx="2">
                  <c:v>1660.6621279456813</c:v>
                </c:pt>
                <c:pt idx="3">
                  <c:v>2000.8278361088655</c:v>
                </c:pt>
                <c:pt idx="4">
                  <c:v>2283.4644334373397</c:v>
                </c:pt>
                <c:pt idx="5">
                  <c:v>2075.9811662650663</c:v>
                </c:pt>
                <c:pt idx="6">
                  <c:v>2087.8655858487</c:v>
                </c:pt>
                <c:pt idx="7">
                  <c:v>1583.904491506546</c:v>
                </c:pt>
                <c:pt idx="8">
                  <c:v>1388.7057606923536</c:v>
                </c:pt>
                <c:pt idx="9">
                  <c:v>1366.0159410096931</c:v>
                </c:pt>
                <c:pt idx="10">
                  <c:v>1221.7563825774855</c:v>
                </c:pt>
                <c:pt idx="11">
                  <c:v>1229.160265184169</c:v>
                </c:pt>
                <c:pt idx="12">
                  <c:v>1296.8233730367326</c:v>
                </c:pt>
                <c:pt idx="13">
                  <c:v>1232.9981472549775</c:v>
                </c:pt>
                <c:pt idx="14">
                  <c:v>1254.9204947852331</c:v>
                </c:pt>
                <c:pt idx="15">
                  <c:v>1354.9695791079137</c:v>
                </c:pt>
                <c:pt idx="16">
                  <c:v>1585.413444755666</c:v>
                </c:pt>
                <c:pt idx="17">
                  <c:v>1640.6132408961664</c:v>
                </c:pt>
                <c:pt idx="18">
                  <c:v>1685.347315980232</c:v>
                </c:pt>
                <c:pt idx="19">
                  <c:v>1515.1100535574476</c:v>
                </c:pt>
                <c:pt idx="20">
                  <c:v>1355.4717133468769</c:v>
                </c:pt>
                <c:pt idx="21">
                  <c:v>1372.953824918005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1415.758797382196</c:v>
                </c:pt>
                <c:pt idx="1">
                  <c:v>1578.0188032053627</c:v>
                </c:pt>
                <c:pt idx="2">
                  <c:v>2615.974768594032</c:v>
                </c:pt>
                <c:pt idx="3">
                  <c:v>3532.3224395715411</c:v>
                </c:pt>
                <c:pt idx="4">
                  <c:v>4081.5971808360291</c:v>
                </c:pt>
                <c:pt idx="5">
                  <c:v>4669.4429686253679</c:v>
                </c:pt>
                <c:pt idx="6">
                  <c:v>4483.3727515456067</c:v>
                </c:pt>
                <c:pt idx="7">
                  <c:v>3972.347044706024</c:v>
                </c:pt>
                <c:pt idx="8">
                  <c:v>3247.0997451887456</c:v>
                </c:pt>
                <c:pt idx="9">
                  <c:v>3158.9917329276677</c:v>
                </c:pt>
                <c:pt idx="10">
                  <c:v>3175.206853733242</c:v>
                </c:pt>
                <c:pt idx="11">
                  <c:v>3061.77780387958</c:v>
                </c:pt>
                <c:pt idx="12">
                  <c:v>2774.9634931819301</c:v>
                </c:pt>
                <c:pt idx="13">
                  <c:v>2617.8511364974788</c:v>
                </c:pt>
                <c:pt idx="14">
                  <c:v>2644.1106967924752</c:v>
                </c:pt>
                <c:pt idx="15">
                  <c:v>2717.9576280876322</c:v>
                </c:pt>
                <c:pt idx="16">
                  <c:v>2818.9684512533581</c:v>
                </c:pt>
                <c:pt idx="17">
                  <c:v>2958.8498215462796</c:v>
                </c:pt>
                <c:pt idx="18">
                  <c:v>2934.4495982007943</c:v>
                </c:pt>
                <c:pt idx="19">
                  <c:v>2922.3803888961293</c:v>
                </c:pt>
                <c:pt idx="20">
                  <c:v>2566.3801792331769</c:v>
                </c:pt>
                <c:pt idx="21">
                  <c:v>2578.4672177783636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27494007743076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400" b="1"/>
              <a:t> – STR</a:t>
            </a:r>
            <a:r>
              <a:rPr lang="en-IN" sz="1400" b="1" baseline="0"/>
              <a:t> (in Days)</a:t>
            </a:r>
            <a:endParaRPr lang="en-IN" sz="14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4.5866590682280295</c:v>
                </c:pt>
                <c:pt idx="1">
                  <c:v>6.7693271897393403</c:v>
                </c:pt>
                <c:pt idx="2">
                  <c:v>7.6638283325086887</c:v>
                </c:pt>
                <c:pt idx="3">
                  <c:v>10.182883012649183</c:v>
                </c:pt>
                <c:pt idx="4">
                  <c:v>10.623119251264903</c:v>
                </c:pt>
                <c:pt idx="5">
                  <c:v>8.8413631148392771</c:v>
                </c:pt>
                <c:pt idx="6">
                  <c:v>9.4489798741587219</c:v>
                </c:pt>
                <c:pt idx="7">
                  <c:v>7.6401364425262681</c:v>
                </c:pt>
                <c:pt idx="8">
                  <c:v>7.8390211040396833</c:v>
                </c:pt>
                <c:pt idx="9">
                  <c:v>7.4261748817695485</c:v>
                </c:pt>
                <c:pt idx="10">
                  <c:v>6.9709730769781997</c:v>
                </c:pt>
                <c:pt idx="11">
                  <c:v>6.9958581308404941</c:v>
                </c:pt>
                <c:pt idx="12">
                  <c:v>7.9237981814987544</c:v>
                </c:pt>
                <c:pt idx="13">
                  <c:v>7.6216349230774867</c:v>
                </c:pt>
                <c:pt idx="14">
                  <c:v>8.1290452687656636</c:v>
                </c:pt>
                <c:pt idx="15">
                  <c:v>7.5874184397771618</c:v>
                </c:pt>
                <c:pt idx="16">
                  <c:v>7.5808442451889642</c:v>
                </c:pt>
                <c:pt idx="17">
                  <c:v>7.1424604571917882</c:v>
                </c:pt>
                <c:pt idx="18">
                  <c:v>6.9073774270728396</c:v>
                </c:pt>
                <c:pt idx="19">
                  <c:v>6.3857276656961703</c:v>
                </c:pt>
                <c:pt idx="20">
                  <c:v>7.0302709404256305</c:v>
                </c:pt>
                <c:pt idx="21">
                  <c:v>6.8545391793123409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4.7758439267579949</c:v>
                </c:pt>
                <c:pt idx="1">
                  <c:v>7.036982380017605</c:v>
                </c:pt>
                <c:pt idx="2">
                  <c:v>8.3153006227029085</c:v>
                </c:pt>
                <c:pt idx="3">
                  <c:v>10.389404391824938</c:v>
                </c:pt>
                <c:pt idx="4">
                  <c:v>10.714064602275009</c:v>
                </c:pt>
                <c:pt idx="5">
                  <c:v>9.1725901011805338</c:v>
                </c:pt>
                <c:pt idx="6">
                  <c:v>9.4941061369584911</c:v>
                </c:pt>
                <c:pt idx="7">
                  <c:v>7.8767864371125569</c:v>
                </c:pt>
                <c:pt idx="8">
                  <c:v>7.8002095981914419</c:v>
                </c:pt>
                <c:pt idx="9">
                  <c:v>7.1701874671887325</c:v>
                </c:pt>
                <c:pt idx="10">
                  <c:v>6.8221190318724112</c:v>
                </c:pt>
                <c:pt idx="11">
                  <c:v>6.9815552575144721</c:v>
                </c:pt>
                <c:pt idx="12">
                  <c:v>7.6956496717530367</c:v>
                </c:pt>
                <c:pt idx="13">
                  <c:v>7.9471299098378552</c:v>
                </c:pt>
                <c:pt idx="14">
                  <c:v>8.4260951997588212</c:v>
                </c:pt>
                <c:pt idx="15">
                  <c:v>7.4223056248300265</c:v>
                </c:pt>
                <c:pt idx="16">
                  <c:v>7.9838124087517217</c:v>
                </c:pt>
                <c:pt idx="17">
                  <c:v>7.346617165134318</c:v>
                </c:pt>
                <c:pt idx="18">
                  <c:v>6.8129919904044041</c:v>
                </c:pt>
                <c:pt idx="19">
                  <c:v>6.7371269718816986</c:v>
                </c:pt>
                <c:pt idx="20">
                  <c:v>7.5005516515078963</c:v>
                </c:pt>
                <c:pt idx="21">
                  <c:v>8.0873447946013481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5.2394174813404355</c:v>
                </c:pt>
                <c:pt idx="1">
                  <c:v>7.4087288745139102</c:v>
                </c:pt>
                <c:pt idx="2">
                  <c:v>8.5340198541350194</c:v>
                </c:pt>
                <c:pt idx="3">
                  <c:v>10.648496494237319</c:v>
                </c:pt>
                <c:pt idx="4">
                  <c:v>11.547371336874876</c:v>
                </c:pt>
                <c:pt idx="5">
                  <c:v>9.6313986591021923</c:v>
                </c:pt>
                <c:pt idx="6">
                  <c:v>10.072045515086792</c:v>
                </c:pt>
                <c:pt idx="7">
                  <c:v>8.0763829895363859</c:v>
                </c:pt>
                <c:pt idx="8">
                  <c:v>7.9337337778038703</c:v>
                </c:pt>
                <c:pt idx="9">
                  <c:v>7.4749634439038548</c:v>
                </c:pt>
                <c:pt idx="10">
                  <c:v>6.643930866272278</c:v>
                </c:pt>
                <c:pt idx="11">
                  <c:v>7.0921293156395864</c:v>
                </c:pt>
                <c:pt idx="12">
                  <c:v>8.1098170379371872</c:v>
                </c:pt>
                <c:pt idx="13">
                  <c:v>8.26483997686206</c:v>
                </c:pt>
                <c:pt idx="14">
                  <c:v>8.1787864725071202</c:v>
                </c:pt>
                <c:pt idx="15">
                  <c:v>7.7677962409326247</c:v>
                </c:pt>
                <c:pt idx="16">
                  <c:v>7.6895821145894683</c:v>
                </c:pt>
                <c:pt idx="17">
                  <c:v>7.4313392693141838</c:v>
                </c:pt>
                <c:pt idx="18">
                  <c:v>7.8135974020265477</c:v>
                </c:pt>
                <c:pt idx="19">
                  <c:v>7.0987028131415268</c:v>
                </c:pt>
                <c:pt idx="20">
                  <c:v>7.9756160028942826</c:v>
                </c:pt>
                <c:pt idx="21">
                  <c:v>8.1375060732432321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4.5049195774543644</c:v>
                </c:pt>
                <c:pt idx="1">
                  <c:v>6.5557570077088299</c:v>
                </c:pt>
                <c:pt idx="2">
                  <c:v>8.4444178554297586</c:v>
                </c:pt>
                <c:pt idx="3">
                  <c:v>9.3199609006944506</c:v>
                </c:pt>
                <c:pt idx="4">
                  <c:v>9.8302631409959922</c:v>
                </c:pt>
                <c:pt idx="5">
                  <c:v>10.102005626356316</c:v>
                </c:pt>
                <c:pt idx="6">
                  <c:v>9.1879044023541727</c:v>
                </c:pt>
                <c:pt idx="7">
                  <c:v>8.2611068114150896</c:v>
                </c:pt>
                <c:pt idx="8">
                  <c:v>8.6117458205787383</c:v>
                </c:pt>
                <c:pt idx="9">
                  <c:v>7.9165262068969211</c:v>
                </c:pt>
                <c:pt idx="10">
                  <c:v>7.475830813674226</c:v>
                </c:pt>
                <c:pt idx="11">
                  <c:v>7.378429339197921</c:v>
                </c:pt>
                <c:pt idx="12">
                  <c:v>7.4507818954750231</c:v>
                </c:pt>
                <c:pt idx="13">
                  <c:v>7.7576417409624137</c:v>
                </c:pt>
                <c:pt idx="14">
                  <c:v>8.4104906918824707</c:v>
                </c:pt>
                <c:pt idx="15">
                  <c:v>8.052191757535013</c:v>
                </c:pt>
                <c:pt idx="16">
                  <c:v>7.9092139183660439</c:v>
                </c:pt>
                <c:pt idx="17">
                  <c:v>7.9437898889306231</c:v>
                </c:pt>
                <c:pt idx="18">
                  <c:v>7.2066057928503087</c:v>
                </c:pt>
                <c:pt idx="19">
                  <c:v>7.0497189092821655</c:v>
                </c:pt>
                <c:pt idx="20">
                  <c:v>6.7146073973270823</c:v>
                </c:pt>
                <c:pt idx="21">
                  <c:v>6.8566229588329533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27494007743076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400" b="1"/>
              <a:t> – Stocks in Vol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1624.9216559715442</c:v>
                </c:pt>
                <c:pt idx="1">
                  <c:v>1940.2673340739905</c:v>
                </c:pt>
                <c:pt idx="2">
                  <c:v>2541.3645438344574</c:v>
                </c:pt>
                <c:pt idx="3">
                  <c:v>3093.1499984145485</c:v>
                </c:pt>
                <c:pt idx="4">
                  <c:v>3328.4412174567392</c:v>
                </c:pt>
                <c:pt idx="5">
                  <c:v>2949.1728284298074</c:v>
                </c:pt>
                <c:pt idx="6">
                  <c:v>3198.4470344946126</c:v>
                </c:pt>
                <c:pt idx="7">
                  <c:v>3017.6102604246157</c:v>
                </c:pt>
                <c:pt idx="8">
                  <c:v>3169.2858266337284</c:v>
                </c:pt>
                <c:pt idx="9">
                  <c:v>2858.0142115672011</c:v>
                </c:pt>
                <c:pt idx="10">
                  <c:v>2352.9063027133006</c:v>
                </c:pt>
                <c:pt idx="11">
                  <c:v>2307.0380129787659</c:v>
                </c:pt>
                <c:pt idx="12">
                  <c:v>2310.6165372480327</c:v>
                </c:pt>
                <c:pt idx="13">
                  <c:v>2130.0182811908312</c:v>
                </c:pt>
                <c:pt idx="14">
                  <c:v>2415.5318889600344</c:v>
                </c:pt>
                <c:pt idx="15">
                  <c:v>2686.1044495432284</c:v>
                </c:pt>
                <c:pt idx="16">
                  <c:v>2737.1500222083127</c:v>
                </c:pt>
                <c:pt idx="17">
                  <c:v>2669.0938056837185</c:v>
                </c:pt>
                <c:pt idx="18">
                  <c:v>2820.7731026713536</c:v>
                </c:pt>
                <c:pt idx="19">
                  <c:v>2924.2410090574131</c:v>
                </c:pt>
                <c:pt idx="20">
                  <c:v>2999.3231910067475</c:v>
                </c:pt>
                <c:pt idx="21">
                  <c:v>2791.6019894634719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B9A3-4B19-9395-198C0F522C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1392.2129207896878</c:v>
                </c:pt>
                <c:pt idx="1">
                  <c:v>1781.6302053994373</c:v>
                </c:pt>
                <c:pt idx="2">
                  <c:v>2330.198660191455</c:v>
                </c:pt>
                <c:pt idx="3">
                  <c:v>2949.1499174888613</c:v>
                </c:pt>
                <c:pt idx="4">
                  <c:v>3094.2013754908699</c:v>
                </c:pt>
                <c:pt idx="5">
                  <c:v>2666.4867487755973</c:v>
                </c:pt>
                <c:pt idx="6">
                  <c:v>2802.4212317310153</c:v>
                </c:pt>
                <c:pt idx="7">
                  <c:v>2305.5524547396026</c:v>
                </c:pt>
                <c:pt idx="8">
                  <c:v>2189.13051732853</c:v>
                </c:pt>
                <c:pt idx="9">
                  <c:v>2057.6756749229994</c:v>
                </c:pt>
                <c:pt idx="10">
                  <c:v>1813.1420460190811</c:v>
                </c:pt>
                <c:pt idx="11">
                  <c:v>1938.4683788366474</c:v>
                </c:pt>
                <c:pt idx="12">
                  <c:v>1976.3080920863772</c:v>
                </c:pt>
                <c:pt idx="13">
                  <c:v>1928.9899835706194</c:v>
                </c:pt>
                <c:pt idx="14">
                  <c:v>2169.3699574697484</c:v>
                </c:pt>
                <c:pt idx="15">
                  <c:v>2129.5116777952658</c:v>
                </c:pt>
                <c:pt idx="16">
                  <c:v>2322.7509614814367</c:v>
                </c:pt>
                <c:pt idx="17">
                  <c:v>2379.0204076793761</c:v>
                </c:pt>
                <c:pt idx="18">
                  <c:v>2416.2485967591783</c:v>
                </c:pt>
                <c:pt idx="19">
                  <c:v>2619.8787070731728</c:v>
                </c:pt>
                <c:pt idx="20">
                  <c:v>2520.1883153607455</c:v>
                </c:pt>
                <c:pt idx="21">
                  <c:v>2614.4817216561632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B9A3-4B19-9395-198C0F522C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498.28904384588225</c:v>
                </c:pt>
                <c:pt idx="1">
                  <c:v>745.71279304623147</c:v>
                </c:pt>
                <c:pt idx="2">
                  <c:v>1031.4760408291152</c:v>
                </c:pt>
                <c:pt idx="3">
                  <c:v>1207.3779812817195</c:v>
                </c:pt>
                <c:pt idx="4">
                  <c:v>1336.0589127608321</c:v>
                </c:pt>
                <c:pt idx="5">
                  <c:v>1175.7534665097749</c:v>
                </c:pt>
                <c:pt idx="6">
                  <c:v>1202.6221188511761</c:v>
                </c:pt>
                <c:pt idx="7">
                  <c:v>1055.9794680066818</c:v>
                </c:pt>
                <c:pt idx="8">
                  <c:v>996.03820159092481</c:v>
                </c:pt>
                <c:pt idx="9">
                  <c:v>1025.408354573472</c:v>
                </c:pt>
                <c:pt idx="10">
                  <c:v>901.24800346737277</c:v>
                </c:pt>
                <c:pt idx="11">
                  <c:v>906.44248918771973</c:v>
                </c:pt>
                <c:pt idx="12">
                  <c:v>933.92066736204572</c:v>
                </c:pt>
                <c:pt idx="13">
                  <c:v>898.25221464054005</c:v>
                </c:pt>
                <c:pt idx="14">
                  <c:v>950.097335991607</c:v>
                </c:pt>
                <c:pt idx="15">
                  <c:v>1013.7719727491676</c:v>
                </c:pt>
                <c:pt idx="16">
                  <c:v>1118.1771204742499</c:v>
                </c:pt>
                <c:pt idx="17">
                  <c:v>1174.4549974714882</c:v>
                </c:pt>
                <c:pt idx="18">
                  <c:v>1099.085974465539</c:v>
                </c:pt>
                <c:pt idx="19">
                  <c:v>1043.8298991729753</c:v>
                </c:pt>
                <c:pt idx="20">
                  <c:v>952.00886360001323</c:v>
                </c:pt>
                <c:pt idx="21">
                  <c:v>948.30884629816262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A3-4B19-9395-198C0F522C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176.79246100215812</c:v>
                </c:pt>
                <c:pt idx="1">
                  <c:v>192.3762204662811</c:v>
                </c:pt>
                <c:pt idx="2">
                  <c:v>297.22585078385754</c:v>
                </c:pt>
                <c:pt idx="3">
                  <c:v>406.68716104466836</c:v>
                </c:pt>
                <c:pt idx="4">
                  <c:v>559.07462580935578</c:v>
                </c:pt>
                <c:pt idx="5">
                  <c:v>654.65592885688523</c:v>
                </c:pt>
                <c:pt idx="6">
                  <c:v>580.23191105008482</c:v>
                </c:pt>
                <c:pt idx="7">
                  <c:v>548.03709327004549</c:v>
                </c:pt>
                <c:pt idx="8">
                  <c:v>342.4046710432109</c:v>
                </c:pt>
                <c:pt idx="9">
                  <c:v>339.76356270940113</c:v>
                </c:pt>
                <c:pt idx="10">
                  <c:v>375.23899907317934</c:v>
                </c:pt>
                <c:pt idx="11">
                  <c:v>347.8091180172641</c:v>
                </c:pt>
                <c:pt idx="12">
                  <c:v>272.96312999574445</c:v>
                </c:pt>
                <c:pt idx="13">
                  <c:v>266.71075391991639</c:v>
                </c:pt>
                <c:pt idx="14">
                  <c:v>256.64680678373492</c:v>
                </c:pt>
                <c:pt idx="15">
                  <c:v>272.63635228534042</c:v>
                </c:pt>
                <c:pt idx="16">
                  <c:v>319.7330258731206</c:v>
                </c:pt>
                <c:pt idx="17">
                  <c:v>350.16682425208415</c:v>
                </c:pt>
                <c:pt idx="18">
                  <c:v>432.04401336689813</c:v>
                </c:pt>
                <c:pt idx="19">
                  <c:v>530.29958085109388</c:v>
                </c:pt>
                <c:pt idx="20">
                  <c:v>434.71480491885927</c:v>
                </c:pt>
                <c:pt idx="21">
                  <c:v>480.66927023610026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B9A3-4B19-9395-198C0F522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27494007743076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0.8969806276390333</c:v>
                </c:pt>
                <c:pt idx="1">
                  <c:v>0.82671411444556508</c:v>
                </c:pt>
                <c:pt idx="2">
                  <c:v>0.82202357576927421</c:v>
                </c:pt>
                <c:pt idx="3">
                  <c:v>0.81265353990494416</c:v>
                </c:pt>
                <c:pt idx="4">
                  <c:v>0.82286647203121932</c:v>
                </c:pt>
                <c:pt idx="5">
                  <c:v>0.80015398976581298</c:v>
                </c:pt>
                <c:pt idx="6">
                  <c:v>0.77273440251442038</c:v>
                </c:pt>
                <c:pt idx="7">
                  <c:v>0.7618473964207193</c:v>
                </c:pt>
                <c:pt idx="8">
                  <c:v>0.74707473791004408</c:v>
                </c:pt>
                <c:pt idx="9">
                  <c:v>0.78851095297342022</c:v>
                </c:pt>
                <c:pt idx="10">
                  <c:v>0.76035447231961506</c:v>
                </c:pt>
                <c:pt idx="11">
                  <c:v>0.72432464107823025</c:v>
                </c:pt>
                <c:pt idx="12">
                  <c:v>0.7160723503646651</c:v>
                </c:pt>
                <c:pt idx="13">
                  <c:v>0.72284176405864342</c:v>
                </c:pt>
                <c:pt idx="14">
                  <c:v>0.73265274031425021</c:v>
                </c:pt>
                <c:pt idx="15">
                  <c:v>0.74092169429966059</c:v>
                </c:pt>
                <c:pt idx="16">
                  <c:v>0.7364769374534077</c:v>
                </c:pt>
                <c:pt idx="17">
                  <c:v>0.70672331652520526</c:v>
                </c:pt>
                <c:pt idx="18">
                  <c:v>0.74692984422472752</c:v>
                </c:pt>
                <c:pt idx="19">
                  <c:v>0.72665793625575581</c:v>
                </c:pt>
                <c:pt idx="20">
                  <c:v>0.74207115226554676</c:v>
                </c:pt>
                <c:pt idx="21">
                  <c:v>0.74209724976670688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CA5-40F8-BC3D-91EA278742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0.10301937236096666</c:v>
                </c:pt>
                <c:pt idx="1">
                  <c:v>0.17328588555443492</c:v>
                </c:pt>
                <c:pt idx="2">
                  <c:v>0.17797642423072574</c:v>
                </c:pt>
                <c:pt idx="3">
                  <c:v>0.18734646009505587</c:v>
                </c:pt>
                <c:pt idx="4">
                  <c:v>0.17713352796878062</c:v>
                </c:pt>
                <c:pt idx="5">
                  <c:v>0.19984601023418708</c:v>
                </c:pt>
                <c:pt idx="6">
                  <c:v>0.22726559748557967</c:v>
                </c:pt>
                <c:pt idx="7">
                  <c:v>0.23815260357928078</c:v>
                </c:pt>
                <c:pt idx="8">
                  <c:v>0.25292526208995597</c:v>
                </c:pt>
                <c:pt idx="9">
                  <c:v>0.21148904702657989</c:v>
                </c:pt>
                <c:pt idx="10">
                  <c:v>0.23964552768038494</c:v>
                </c:pt>
                <c:pt idx="11">
                  <c:v>0.27567535892176975</c:v>
                </c:pt>
                <c:pt idx="12">
                  <c:v>0.28392764963533496</c:v>
                </c:pt>
                <c:pt idx="13">
                  <c:v>0.27715823594135658</c:v>
                </c:pt>
                <c:pt idx="14">
                  <c:v>0.26734725968574991</c:v>
                </c:pt>
                <c:pt idx="15">
                  <c:v>0.25907830570033941</c:v>
                </c:pt>
                <c:pt idx="16">
                  <c:v>0.2635230625465923</c:v>
                </c:pt>
                <c:pt idx="17">
                  <c:v>0.29327668347479469</c:v>
                </c:pt>
                <c:pt idx="18">
                  <c:v>0.25307015577527253</c:v>
                </c:pt>
                <c:pt idx="19">
                  <c:v>0.27334206374424419</c:v>
                </c:pt>
                <c:pt idx="20">
                  <c:v>0.25792884773445335</c:v>
                </c:pt>
                <c:pt idx="21">
                  <c:v>0.25790275023329307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CA5-40F8-BC3D-91EA278742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400" b="1"/>
              <a:t> – STR</a:t>
            </a:r>
            <a:r>
              <a:rPr lang="en-IN" sz="1400" b="1" baseline="0"/>
              <a:t> (in Days)</a:t>
            </a:r>
            <a:endParaRPr lang="en-IN" sz="14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4.0467687145270483</c:v>
                </c:pt>
                <c:pt idx="1">
                  <c:v>6.4671108073276971</c:v>
                </c:pt>
                <c:pt idx="2">
                  <c:v>7.3811782720749264</c:v>
                </c:pt>
                <c:pt idx="3">
                  <c:v>9.8252536793532226</c:v>
                </c:pt>
                <c:pt idx="4">
                  <c:v>10.200220758006866</c:v>
                </c:pt>
                <c:pt idx="5">
                  <c:v>8.5360823245720727</c:v>
                </c:pt>
                <c:pt idx="6">
                  <c:v>9.3387363349153301</c:v>
                </c:pt>
                <c:pt idx="7">
                  <c:v>7.7326940377935269</c:v>
                </c:pt>
                <c:pt idx="8">
                  <c:v>7.753933858345806</c:v>
                </c:pt>
                <c:pt idx="9">
                  <c:v>7.4037551543937337</c:v>
                </c:pt>
                <c:pt idx="10">
                  <c:v>6.9206452085251513</c:v>
                </c:pt>
                <c:pt idx="11">
                  <c:v>7.1270567920572079</c:v>
                </c:pt>
                <c:pt idx="12">
                  <c:v>7.7551116047176336</c:v>
                </c:pt>
                <c:pt idx="13">
                  <c:v>7.598667145498248</c:v>
                </c:pt>
                <c:pt idx="14">
                  <c:v>8.1487543676716037</c:v>
                </c:pt>
                <c:pt idx="15">
                  <c:v>7.7076181334879443</c:v>
                </c:pt>
                <c:pt idx="16">
                  <c:v>7.80359819669816</c:v>
                </c:pt>
                <c:pt idx="17">
                  <c:v>7.0571291662279281</c:v>
                </c:pt>
                <c:pt idx="18">
                  <c:v>7.0292184692687414</c:v>
                </c:pt>
                <c:pt idx="19">
                  <c:v>6.6571377319141423</c:v>
                </c:pt>
                <c:pt idx="20">
                  <c:v>7.4012843986239174</c:v>
                </c:pt>
                <c:pt idx="21">
                  <c:v>7.1772711813027223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1E96-4C1B-B608-8E79B6D4DF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4.2252569063238239</c:v>
                </c:pt>
                <c:pt idx="1">
                  <c:v>6.5297559574416058</c:v>
                </c:pt>
                <c:pt idx="2">
                  <c:v>7.9507810754556028</c:v>
                </c:pt>
                <c:pt idx="3">
                  <c:v>10.181129690902536</c:v>
                </c:pt>
                <c:pt idx="4">
                  <c:v>10.48927522118203</c:v>
                </c:pt>
                <c:pt idx="5">
                  <c:v>8.8182102214117322</c:v>
                </c:pt>
                <c:pt idx="6">
                  <c:v>9.3043924513257252</c:v>
                </c:pt>
                <c:pt idx="7">
                  <c:v>7.7430600904728291</c:v>
                </c:pt>
                <c:pt idx="8">
                  <c:v>7.6672628872740622</c:v>
                </c:pt>
                <c:pt idx="9">
                  <c:v>7.1374653618246695</c:v>
                </c:pt>
                <c:pt idx="10">
                  <c:v>6.6580102321709225</c:v>
                </c:pt>
                <c:pt idx="11">
                  <c:v>7.1433087024818027</c:v>
                </c:pt>
                <c:pt idx="12">
                  <c:v>7.7918778583803245</c:v>
                </c:pt>
                <c:pt idx="13">
                  <c:v>7.7115296381552083</c:v>
                </c:pt>
                <c:pt idx="14">
                  <c:v>8.5124669315699499</c:v>
                </c:pt>
                <c:pt idx="15">
                  <c:v>7.5957313368054944</c:v>
                </c:pt>
                <c:pt idx="16">
                  <c:v>7.9585212693948613</c:v>
                </c:pt>
                <c:pt idx="17">
                  <c:v>7.4835093948098423</c:v>
                </c:pt>
                <c:pt idx="18">
                  <c:v>6.84979119100693</c:v>
                </c:pt>
                <c:pt idx="19">
                  <c:v>6.8466241921966864</c:v>
                </c:pt>
                <c:pt idx="20">
                  <c:v>7.507296308058919</c:v>
                </c:pt>
                <c:pt idx="21">
                  <c:v>8.2402777248606629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1E96-4C1B-B608-8E79B6D4DF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4.3480973558920706</c:v>
                </c:pt>
                <c:pt idx="1">
                  <c:v>7.0788571440923631</c:v>
                </c:pt>
                <c:pt idx="2">
                  <c:v>8.0659946101301792</c:v>
                </c:pt>
                <c:pt idx="3">
                  <c:v>10.243831599037629</c:v>
                </c:pt>
                <c:pt idx="4">
                  <c:v>10.849242628817565</c:v>
                </c:pt>
                <c:pt idx="5">
                  <c:v>9.0867960746848713</c:v>
                </c:pt>
                <c:pt idx="6">
                  <c:v>9.7880606878261407</c:v>
                </c:pt>
                <c:pt idx="7">
                  <c:v>8.5323654586287123</c:v>
                </c:pt>
                <c:pt idx="8">
                  <c:v>8.1162366248392015</c:v>
                </c:pt>
                <c:pt idx="9">
                  <c:v>8.0731227150686546</c:v>
                </c:pt>
                <c:pt idx="10">
                  <c:v>6.8958153612907989</c:v>
                </c:pt>
                <c:pt idx="11">
                  <c:v>7.1896877662062639</c:v>
                </c:pt>
                <c:pt idx="12">
                  <c:v>8.12844114182049</c:v>
                </c:pt>
                <c:pt idx="13">
                  <c:v>8.3099030140099366</c:v>
                </c:pt>
                <c:pt idx="14">
                  <c:v>8.7758629289524386</c:v>
                </c:pt>
                <c:pt idx="15">
                  <c:v>8.2187399154880847</c:v>
                </c:pt>
                <c:pt idx="16">
                  <c:v>7.970054173756278</c:v>
                </c:pt>
                <c:pt idx="17">
                  <c:v>7.5509720421029485</c:v>
                </c:pt>
                <c:pt idx="18">
                  <c:v>7.9315989509014484</c:v>
                </c:pt>
                <c:pt idx="19">
                  <c:v>7.1868814843737052</c:v>
                </c:pt>
                <c:pt idx="20">
                  <c:v>8.2139057257468053</c:v>
                </c:pt>
                <c:pt idx="21">
                  <c:v>8.4532778843432599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6-4C1B-B608-8E79B6D4DF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3.5772419820601731</c:v>
                </c:pt>
                <c:pt idx="1">
                  <c:v>6.1196472528334267</c:v>
                </c:pt>
                <c:pt idx="2">
                  <c:v>8.011955987859384</c:v>
                </c:pt>
                <c:pt idx="3">
                  <c:v>8.4447196611147604</c:v>
                </c:pt>
                <c:pt idx="4">
                  <c:v>11.113806064811211</c:v>
                </c:pt>
                <c:pt idx="5">
                  <c:v>11.970724323613666</c:v>
                </c:pt>
                <c:pt idx="6">
                  <c:v>10.086800868792743</c:v>
                </c:pt>
                <c:pt idx="7">
                  <c:v>10.028795108283447</c:v>
                </c:pt>
                <c:pt idx="8">
                  <c:v>7.6210504402782382</c:v>
                </c:pt>
                <c:pt idx="9">
                  <c:v>7.3531507275930679</c:v>
                </c:pt>
                <c:pt idx="10">
                  <c:v>7.2338007310772303</c:v>
                </c:pt>
                <c:pt idx="11">
                  <c:v>6.7579194520347086</c:v>
                </c:pt>
                <c:pt idx="12">
                  <c:v>6.3810284994764439</c:v>
                </c:pt>
                <c:pt idx="13">
                  <c:v>6.5399803438929167</c:v>
                </c:pt>
                <c:pt idx="14">
                  <c:v>6.8343781692187369</c:v>
                </c:pt>
                <c:pt idx="15">
                  <c:v>6.8676075117062991</c:v>
                </c:pt>
                <c:pt idx="16">
                  <c:v>7.4992603559006579</c:v>
                </c:pt>
                <c:pt idx="17">
                  <c:v>7.2758394285627581</c:v>
                </c:pt>
                <c:pt idx="18">
                  <c:v>7.2124191665727517</c:v>
                </c:pt>
                <c:pt idx="19">
                  <c:v>7.1699492055582468</c:v>
                </c:pt>
                <c:pt idx="20">
                  <c:v>7.2595740938330842</c:v>
                </c:pt>
                <c:pt idx="21">
                  <c:v>8.3355489103398295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1E96-4C1B-B608-8E79B6D4D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27494007743076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Mumbai – STILLS - Sales in </a:t>
            </a:r>
            <a:r>
              <a:rPr lang="en-I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0.66406928533407039</c:v>
                </c:pt>
                <c:pt idx="1">
                  <c:v>0.68011577392616718</c:v>
                </c:pt>
                <c:pt idx="2">
                  <c:v>0.67975533817789513</c:v>
                </c:pt>
                <c:pt idx="3">
                  <c:v>0.67333794321099949</c:v>
                </c:pt>
                <c:pt idx="4">
                  <c:v>0.6525393131848265</c:v>
                </c:pt>
                <c:pt idx="5">
                  <c:v>0.63296186259483123</c:v>
                </c:pt>
                <c:pt idx="6">
                  <c:v>0.6388729095122655</c:v>
                </c:pt>
                <c:pt idx="7">
                  <c:v>0.63698913968995385</c:v>
                </c:pt>
                <c:pt idx="8">
                  <c:v>0.64757408009637452</c:v>
                </c:pt>
                <c:pt idx="9">
                  <c:v>0.63597494104466745</c:v>
                </c:pt>
                <c:pt idx="10">
                  <c:v>0.64294267609172262</c:v>
                </c:pt>
                <c:pt idx="11">
                  <c:v>0.6504703124759581</c:v>
                </c:pt>
                <c:pt idx="12">
                  <c:v>0.64440311138391115</c:v>
                </c:pt>
                <c:pt idx="13">
                  <c:v>0.64431430535521872</c:v>
                </c:pt>
                <c:pt idx="14">
                  <c:v>0.67392402625005232</c:v>
                </c:pt>
                <c:pt idx="15">
                  <c:v>0.66282382397419548</c:v>
                </c:pt>
                <c:pt idx="16">
                  <c:v>0.65033587470358034</c:v>
                </c:pt>
                <c:pt idx="17">
                  <c:v>0.65047938060224308</c:v>
                </c:pt>
                <c:pt idx="18">
                  <c:v>0.61280605923909215</c:v>
                </c:pt>
                <c:pt idx="19">
                  <c:v>0.61629809634892729</c:v>
                </c:pt>
                <c:pt idx="20">
                  <c:v>0.6162347991401218</c:v>
                </c:pt>
                <c:pt idx="21">
                  <c:v>0.60244286621973797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0.10324116772492632</c:v>
                </c:pt>
                <c:pt idx="1">
                  <c:v>8.9013433826553981E-2</c:v>
                </c:pt>
                <c:pt idx="2">
                  <c:v>9.3614139140707639E-2</c:v>
                </c:pt>
                <c:pt idx="3">
                  <c:v>9.5756326618776796E-2</c:v>
                </c:pt>
                <c:pt idx="4">
                  <c:v>9.549126181003352E-2</c:v>
                </c:pt>
                <c:pt idx="5">
                  <c:v>8.4734726828399873E-2</c:v>
                </c:pt>
                <c:pt idx="6">
                  <c:v>8.3593829640696893E-2</c:v>
                </c:pt>
                <c:pt idx="7">
                  <c:v>8.5593672197666615E-2</c:v>
                </c:pt>
                <c:pt idx="8">
                  <c:v>8.3159462468127693E-2</c:v>
                </c:pt>
                <c:pt idx="9">
                  <c:v>9.0511678247250191E-2</c:v>
                </c:pt>
                <c:pt idx="10">
                  <c:v>7.8007491867597756E-2</c:v>
                </c:pt>
                <c:pt idx="11">
                  <c:v>7.9411681012989357E-2</c:v>
                </c:pt>
                <c:pt idx="12">
                  <c:v>8.0684424673437657E-2</c:v>
                </c:pt>
                <c:pt idx="13">
                  <c:v>8.1390283998991134E-2</c:v>
                </c:pt>
                <c:pt idx="14">
                  <c:v>7.7845483184967687E-2</c:v>
                </c:pt>
                <c:pt idx="15">
                  <c:v>7.9659840847666225E-2</c:v>
                </c:pt>
                <c:pt idx="16">
                  <c:v>7.8631592506974907E-2</c:v>
                </c:pt>
                <c:pt idx="17">
                  <c:v>7.6789103162719863E-2</c:v>
                </c:pt>
                <c:pt idx="18">
                  <c:v>9.0051620602872764E-2</c:v>
                </c:pt>
                <c:pt idx="19">
                  <c:v>9.476032462666828E-2</c:v>
                </c:pt>
                <c:pt idx="20">
                  <c:v>9.1487904766664435E-2</c:v>
                </c:pt>
                <c:pt idx="21">
                  <c:v>0.10201294424265477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F51-404D-B500-554DD7EB30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0.23268954694100333</c:v>
                </c:pt>
                <c:pt idx="1">
                  <c:v>0.23087079224727886</c:v>
                </c:pt>
                <c:pt idx="2">
                  <c:v>0.2266305226813973</c:v>
                </c:pt>
                <c:pt idx="3">
                  <c:v>0.23090573017022378</c:v>
                </c:pt>
                <c:pt idx="4">
                  <c:v>0.25196942500514002</c:v>
                </c:pt>
                <c:pt idx="5">
                  <c:v>0.28230341057676889</c:v>
                </c:pt>
                <c:pt idx="6">
                  <c:v>0.27753326084703772</c:v>
                </c:pt>
                <c:pt idx="7">
                  <c:v>0.27741718811237953</c:v>
                </c:pt>
                <c:pt idx="8">
                  <c:v>0.26926645743549782</c:v>
                </c:pt>
                <c:pt idx="9">
                  <c:v>0.27351338070808245</c:v>
                </c:pt>
                <c:pt idx="10">
                  <c:v>0.27904983204067957</c:v>
                </c:pt>
                <c:pt idx="11">
                  <c:v>0.27011800651105261</c:v>
                </c:pt>
                <c:pt idx="12">
                  <c:v>0.27491246394265106</c:v>
                </c:pt>
                <c:pt idx="13">
                  <c:v>0.27429541064579016</c:v>
                </c:pt>
                <c:pt idx="14">
                  <c:v>0.24823049056498009</c:v>
                </c:pt>
                <c:pt idx="15">
                  <c:v>0.25751633517813827</c:v>
                </c:pt>
                <c:pt idx="16">
                  <c:v>0.27103253278944484</c:v>
                </c:pt>
                <c:pt idx="17">
                  <c:v>0.27273151623503705</c:v>
                </c:pt>
                <c:pt idx="18">
                  <c:v>0.29714232015803521</c:v>
                </c:pt>
                <c:pt idx="19">
                  <c:v>0.28894157902440448</c:v>
                </c:pt>
                <c:pt idx="20">
                  <c:v>0.29227729609321385</c:v>
                </c:pt>
                <c:pt idx="21">
                  <c:v>0.29554418953760719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F51-404D-B500-554DD7EB3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Column20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CB-42BE-9316-E2DEA85BCAFC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 –</a:t>
            </a:r>
            <a:r>
              <a:rPr lang="en-IN" sz="1100" b="1" baseline="0" dirty="0"/>
              <a:t> </a:t>
            </a:r>
            <a:r>
              <a:rPr lang="en-IN" sz="1100" b="1" dirty="0"/>
              <a:t>STILLS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0.61519831193860541</c:v>
                </c:pt>
                <c:pt idx="1">
                  <c:v>0.67014546189300805</c:v>
                </c:pt>
                <c:pt idx="2">
                  <c:v>0.65530643514254661</c:v>
                </c:pt>
                <c:pt idx="3">
                  <c:v>0.63095623009750978</c:v>
                </c:pt>
                <c:pt idx="4">
                  <c:v>0.59770541866376459</c:v>
                </c:pt>
                <c:pt idx="5">
                  <c:v>0.6295530493980771</c:v>
                </c:pt>
                <c:pt idx="6">
                  <c:v>0.64524892305925352</c:v>
                </c:pt>
                <c:pt idx="7">
                  <c:v>0.61549062076789096</c:v>
                </c:pt>
                <c:pt idx="8">
                  <c:v>0.61434582338465837</c:v>
                </c:pt>
                <c:pt idx="9">
                  <c:v>0.61044484428854628</c:v>
                </c:pt>
                <c:pt idx="10">
                  <c:v>0.6853526635759204</c:v>
                </c:pt>
                <c:pt idx="11">
                  <c:v>0.68556146538957974</c:v>
                </c:pt>
                <c:pt idx="12">
                  <c:v>0.68538143528776141</c:v>
                </c:pt>
                <c:pt idx="13">
                  <c:v>0.66092989943957325</c:v>
                </c:pt>
                <c:pt idx="14">
                  <c:v>0.68008366733177061</c:v>
                </c:pt>
                <c:pt idx="15">
                  <c:v>0.69909067095405786</c:v>
                </c:pt>
                <c:pt idx="16">
                  <c:v>0.69435652211535459</c:v>
                </c:pt>
                <c:pt idx="17">
                  <c:v>0.68048097260764751</c:v>
                </c:pt>
                <c:pt idx="18">
                  <c:v>0.61799585073761776</c:v>
                </c:pt>
                <c:pt idx="19">
                  <c:v>0.61970134460305437</c:v>
                </c:pt>
                <c:pt idx="20">
                  <c:v>0.60193207140820393</c:v>
                </c:pt>
                <c:pt idx="21">
                  <c:v>0.59077948159216742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0.26984747207207405</c:v>
                </c:pt>
                <c:pt idx="1">
                  <c:v>0.20048658053909857</c:v>
                </c:pt>
                <c:pt idx="2">
                  <c:v>0.21970353627847769</c:v>
                </c:pt>
                <c:pt idx="3">
                  <c:v>0.24116701183082637</c:v>
                </c:pt>
                <c:pt idx="4">
                  <c:v>0.26134652319400109</c:v>
                </c:pt>
                <c:pt idx="5">
                  <c:v>0.24224517295293813</c:v>
                </c:pt>
                <c:pt idx="6">
                  <c:v>0.2316783656453415</c:v>
                </c:pt>
                <c:pt idx="7">
                  <c:v>0.27313342436557403</c:v>
                </c:pt>
                <c:pt idx="8">
                  <c:v>0.28659508947611795</c:v>
                </c:pt>
                <c:pt idx="9">
                  <c:v>0.3026316487762889</c:v>
                </c:pt>
                <c:pt idx="10">
                  <c:v>0.2475016064628574</c:v>
                </c:pt>
                <c:pt idx="11">
                  <c:v>0.2696083711246019</c:v>
                </c:pt>
                <c:pt idx="12">
                  <c:v>0.25977657017258932</c:v>
                </c:pt>
                <c:pt idx="13">
                  <c:v>0.2924290770445877</c:v>
                </c:pt>
                <c:pt idx="14">
                  <c:v>0.28259100610883259</c:v>
                </c:pt>
                <c:pt idx="15">
                  <c:v>0.26804597285750215</c:v>
                </c:pt>
                <c:pt idx="16">
                  <c:v>0.26601754505127034</c:v>
                </c:pt>
                <c:pt idx="17">
                  <c:v>0.28340495954988681</c:v>
                </c:pt>
                <c:pt idx="18">
                  <c:v>0.34034908199980524</c:v>
                </c:pt>
                <c:pt idx="19">
                  <c:v>0.33193533833438932</c:v>
                </c:pt>
                <c:pt idx="20">
                  <c:v>0.33395947755671801</c:v>
                </c:pt>
                <c:pt idx="21">
                  <c:v>0.33852917391558879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7F-4E6B-A410-BC25CAC6E9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0.11495421598932049</c:v>
                </c:pt>
                <c:pt idx="1">
                  <c:v>0.12936795756789332</c:v>
                </c:pt>
                <c:pt idx="2">
                  <c:v>0.12499002857897572</c:v>
                </c:pt>
                <c:pt idx="3">
                  <c:v>0.12787675807166388</c:v>
                </c:pt>
                <c:pt idx="4">
                  <c:v>0.14094805814223429</c:v>
                </c:pt>
                <c:pt idx="5">
                  <c:v>0.12820177764898463</c:v>
                </c:pt>
                <c:pt idx="6">
                  <c:v>0.12307271129540494</c:v>
                </c:pt>
                <c:pt idx="7">
                  <c:v>0.11137595486653494</c:v>
                </c:pt>
                <c:pt idx="8">
                  <c:v>9.9059087139223664E-2</c:v>
                </c:pt>
                <c:pt idx="9">
                  <c:v>8.6923506935164666E-2</c:v>
                </c:pt>
                <c:pt idx="10">
                  <c:v>6.7145729961222131E-2</c:v>
                </c:pt>
                <c:pt idx="11">
                  <c:v>4.4830163485818343E-2</c:v>
                </c:pt>
                <c:pt idx="12">
                  <c:v>5.4841994539649275E-2</c:v>
                </c:pt>
                <c:pt idx="13">
                  <c:v>4.6641023515839097E-2</c:v>
                </c:pt>
                <c:pt idx="14">
                  <c:v>3.7325326559396715E-2</c:v>
                </c:pt>
                <c:pt idx="15">
                  <c:v>3.2863356188439941E-2</c:v>
                </c:pt>
                <c:pt idx="16">
                  <c:v>3.9625932833374976E-2</c:v>
                </c:pt>
                <c:pt idx="17">
                  <c:v>3.6114067842465694E-2</c:v>
                </c:pt>
                <c:pt idx="18">
                  <c:v>4.165506726257711E-2</c:v>
                </c:pt>
                <c:pt idx="19">
                  <c:v>4.8363317062556206E-2</c:v>
                </c:pt>
                <c:pt idx="20">
                  <c:v>6.4108451035077979E-2</c:v>
                </c:pt>
                <c:pt idx="21">
                  <c:v>7.0691344492243818E-2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A7F-4E6B-A410-BC25CAC6E991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A7F-4E6B-A410-BC25CAC6E9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A7F-4E6B-A410-BC25CAC6E99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</a:t>
            </a:r>
            <a:r>
              <a:rPr lang="en-IN" sz="1100" b="1" baseline="0" dirty="0"/>
              <a:t> </a:t>
            </a:r>
            <a:r>
              <a:rPr lang="en-IN" sz="1100" b="1" dirty="0"/>
              <a:t>– STILLS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0.66352310206519105</c:v>
                </c:pt>
                <c:pt idx="1">
                  <c:v>0.66744814530814345</c:v>
                </c:pt>
                <c:pt idx="2">
                  <c:v>0.6685237285543042</c:v>
                </c:pt>
                <c:pt idx="3">
                  <c:v>0.66726888854806166</c:v>
                </c:pt>
                <c:pt idx="4">
                  <c:v>0.65072938662292445</c:v>
                </c:pt>
                <c:pt idx="5">
                  <c:v>0.61676133487852747</c:v>
                </c:pt>
                <c:pt idx="6">
                  <c:v>0.61888880160530402</c:v>
                </c:pt>
                <c:pt idx="7">
                  <c:v>0.62875607025906188</c:v>
                </c:pt>
                <c:pt idx="8">
                  <c:v>0.64270405977973366</c:v>
                </c:pt>
                <c:pt idx="9">
                  <c:v>0.6277509716913654</c:v>
                </c:pt>
                <c:pt idx="10">
                  <c:v>0.6183239141646063</c:v>
                </c:pt>
                <c:pt idx="11">
                  <c:v>0.62944940153781292</c:v>
                </c:pt>
                <c:pt idx="12">
                  <c:v>0.62269911302748071</c:v>
                </c:pt>
                <c:pt idx="13">
                  <c:v>0.635972360986231</c:v>
                </c:pt>
                <c:pt idx="14">
                  <c:v>0.66484501749682712</c:v>
                </c:pt>
                <c:pt idx="15">
                  <c:v>0.64672084199686475</c:v>
                </c:pt>
                <c:pt idx="16">
                  <c:v>0.63352412950693404</c:v>
                </c:pt>
                <c:pt idx="17">
                  <c:v>0.63903777543330675</c:v>
                </c:pt>
                <c:pt idx="18">
                  <c:v>0.60679092617139851</c:v>
                </c:pt>
                <c:pt idx="19">
                  <c:v>0.6144911280065547</c:v>
                </c:pt>
                <c:pt idx="20">
                  <c:v>0.62598706222117895</c:v>
                </c:pt>
                <c:pt idx="21">
                  <c:v>0.61274457758104794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5.1287562619799401E-2</c:v>
                </c:pt>
                <c:pt idx="1">
                  <c:v>5.1013755952812254E-2</c:v>
                </c:pt>
                <c:pt idx="2">
                  <c:v>5.1463842966808997E-2</c:v>
                </c:pt>
                <c:pt idx="3">
                  <c:v>5.0929770070289752E-2</c:v>
                </c:pt>
                <c:pt idx="4">
                  <c:v>4.6144736483048406E-2</c:v>
                </c:pt>
                <c:pt idx="5">
                  <c:v>4.3921115973817502E-2</c:v>
                </c:pt>
                <c:pt idx="6">
                  <c:v>4.430385080456585E-2</c:v>
                </c:pt>
                <c:pt idx="7">
                  <c:v>3.350518770687852E-2</c:v>
                </c:pt>
                <c:pt idx="8">
                  <c:v>2.6969530691790318E-2</c:v>
                </c:pt>
                <c:pt idx="9">
                  <c:v>3.1306025053941353E-2</c:v>
                </c:pt>
                <c:pt idx="10">
                  <c:v>3.3957923030793438E-2</c:v>
                </c:pt>
                <c:pt idx="11">
                  <c:v>3.095529572004517E-2</c:v>
                </c:pt>
                <c:pt idx="12">
                  <c:v>3.6035932494016341E-2</c:v>
                </c:pt>
                <c:pt idx="13">
                  <c:v>3.0110098639610276E-2</c:v>
                </c:pt>
                <c:pt idx="14">
                  <c:v>2.4655761405710304E-2</c:v>
                </c:pt>
                <c:pt idx="15">
                  <c:v>2.9125881752353922E-2</c:v>
                </c:pt>
                <c:pt idx="16">
                  <c:v>3.1532986078934018E-2</c:v>
                </c:pt>
                <c:pt idx="17">
                  <c:v>2.7267214664702961E-2</c:v>
                </c:pt>
                <c:pt idx="18">
                  <c:v>2.838973174022642E-2</c:v>
                </c:pt>
                <c:pt idx="19">
                  <c:v>2.9520929738412017E-2</c:v>
                </c:pt>
                <c:pt idx="20">
                  <c:v>2.912893205677812E-2</c:v>
                </c:pt>
                <c:pt idx="21">
                  <c:v>3.7237462141176167E-2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4-4A9F-8466-7B6795116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0.28518933531500956</c:v>
                </c:pt>
                <c:pt idx="1">
                  <c:v>0.28153809873904428</c:v>
                </c:pt>
                <c:pt idx="2">
                  <c:v>0.28001242847888691</c:v>
                </c:pt>
                <c:pt idx="3">
                  <c:v>0.28180134138164853</c:v>
                </c:pt>
                <c:pt idx="4">
                  <c:v>0.30312587689402715</c:v>
                </c:pt>
                <c:pt idx="5">
                  <c:v>0.339317549147655</c:v>
                </c:pt>
                <c:pt idx="6">
                  <c:v>0.3368073475901302</c:v>
                </c:pt>
                <c:pt idx="7">
                  <c:v>0.33773874203405968</c:v>
                </c:pt>
                <c:pt idx="8">
                  <c:v>0.33032640952847597</c:v>
                </c:pt>
                <c:pt idx="9">
                  <c:v>0.34094300325469318</c:v>
                </c:pt>
                <c:pt idx="10">
                  <c:v>0.34771816280460022</c:v>
                </c:pt>
                <c:pt idx="11">
                  <c:v>0.33959530274214189</c:v>
                </c:pt>
                <c:pt idx="12">
                  <c:v>0.34126495447850297</c:v>
                </c:pt>
                <c:pt idx="13">
                  <c:v>0.33391754037415877</c:v>
                </c:pt>
                <c:pt idx="14">
                  <c:v>0.31049922109746275</c:v>
                </c:pt>
                <c:pt idx="15">
                  <c:v>0.32415327625078133</c:v>
                </c:pt>
                <c:pt idx="16">
                  <c:v>0.33494288441413195</c:v>
                </c:pt>
                <c:pt idx="17">
                  <c:v>0.33369500990199014</c:v>
                </c:pt>
                <c:pt idx="18">
                  <c:v>0.36481934208837519</c:v>
                </c:pt>
                <c:pt idx="19">
                  <c:v>0.35598794225503327</c:v>
                </c:pt>
                <c:pt idx="20">
                  <c:v>0.34488400572204297</c:v>
                </c:pt>
                <c:pt idx="21">
                  <c:v>0.35001796027777587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Mumbai</a:t>
            </a:r>
            <a:r>
              <a:rPr lang="en-IN" sz="1100" b="1" baseline="0" dirty="0"/>
              <a:t> </a:t>
            </a:r>
            <a:r>
              <a:rPr lang="en-IN" sz="1100" b="1" dirty="0"/>
              <a:t>– STILLS – PepsiCo India - Sales in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0.98759529975002847</c:v>
                </c:pt>
                <c:pt idx="1">
                  <c:v>0.98173591422848927</c:v>
                </c:pt>
                <c:pt idx="2">
                  <c:v>0.97505140148033909</c:v>
                </c:pt>
                <c:pt idx="3">
                  <c:v>0.97603470406784854</c:v>
                </c:pt>
                <c:pt idx="4">
                  <c:v>0.93100753773604261</c:v>
                </c:pt>
                <c:pt idx="5">
                  <c:v>0.94062324678137177</c:v>
                </c:pt>
                <c:pt idx="6">
                  <c:v>0.93643251970508667</c:v>
                </c:pt>
                <c:pt idx="7">
                  <c:v>0.93873662135614799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0.79652362982544322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0.65557286420351546</c:v>
                </c:pt>
                <c:pt idx="20">
                  <c:v>0.34661468185285604</c:v>
                </c:pt>
                <c:pt idx="21">
                  <c:v>0.31869885421509053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4.6156984768667447E-2</c:v>
                </c:pt>
                <c:pt idx="5">
                  <c:v>4.2276745020361689E-2</c:v>
                </c:pt>
                <c:pt idx="6">
                  <c:v>3.7394319970430828E-2</c:v>
                </c:pt>
                <c:pt idx="7">
                  <c:v>3.9531216841311466E-2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5.3300712924598793E-2</c:v>
                </c:pt>
                <c:pt idx="20">
                  <c:v>1.5121674900103945E-3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15-41BC-A368-2DF8133F46D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21-421B-A4E1-7BC2FB873F36}"/>
                </c:ext>
              </c:extLst>
            </c:dLbl>
            <c:dLbl>
              <c:idx val="1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F21-421B-A4E1-7BC2FB873F36}"/>
                </c:ext>
              </c:extLst>
            </c:dLbl>
            <c:dLbl>
              <c:idx val="2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AA4-4BA1-8B53-D4EE4AF13D50}"/>
                </c:ext>
              </c:extLst>
            </c:dLbl>
            <c:dLbl>
              <c:idx val="2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A4-4BA1-8B53-D4EE4AF13D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1.2404700249971531E-2</c:v>
                </c:pt>
                <c:pt idx="1">
                  <c:v>1.8264085771510747E-2</c:v>
                </c:pt>
                <c:pt idx="2">
                  <c:v>2.4948598519660862E-2</c:v>
                </c:pt>
                <c:pt idx="3">
                  <c:v>2.3965295932151544E-2</c:v>
                </c:pt>
                <c:pt idx="4">
                  <c:v>2.2835477495289889E-2</c:v>
                </c:pt>
                <c:pt idx="5">
                  <c:v>1.7100008198266656E-2</c:v>
                </c:pt>
                <c:pt idx="6">
                  <c:v>2.6173160324482549E-2</c:v>
                </c:pt>
                <c:pt idx="7">
                  <c:v>2.1732161802540707E-2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0.20347637017455686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0.29112642287188578</c:v>
                </c:pt>
                <c:pt idx="20">
                  <c:v>0.65187315065713347</c:v>
                </c:pt>
                <c:pt idx="21">
                  <c:v>0.68130114578490952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715-41BC-A368-2DF8133F46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715-41BC-A368-2DF8133F46D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dirty="0"/>
              <a:t>Mumbai – Sales Contri (in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200" b="1" dirty="0"/>
              <a:t>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0.22857988821956784</c:v>
                </c:pt>
                <c:pt idx="1">
                  <c:v>0.26328099050911735</c:v>
                </c:pt>
                <c:pt idx="2">
                  <c:v>0.25570412129526571</c:v>
                </c:pt>
                <c:pt idx="3">
                  <c:v>0.23307282573041735</c:v>
                </c:pt>
                <c:pt idx="4">
                  <c:v>0.21003218203170582</c:v>
                </c:pt>
                <c:pt idx="5">
                  <c:v>0.20502962121933255</c:v>
                </c:pt>
                <c:pt idx="6">
                  <c:v>0.21346998578165993</c:v>
                </c:pt>
                <c:pt idx="7">
                  <c:v>0.20916524191488084</c:v>
                </c:pt>
                <c:pt idx="8">
                  <c:v>0.20838283821494474</c:v>
                </c:pt>
                <c:pt idx="9">
                  <c:v>0.21303878121840938</c:v>
                </c:pt>
                <c:pt idx="10">
                  <c:v>0.22454839679163471</c:v>
                </c:pt>
                <c:pt idx="11">
                  <c:v>0.2174781849117193</c:v>
                </c:pt>
                <c:pt idx="12">
                  <c:v>0.21631073545276278</c:v>
                </c:pt>
                <c:pt idx="13">
                  <c:v>0.20302433575162021</c:v>
                </c:pt>
                <c:pt idx="14">
                  <c:v>0.20979950030790523</c:v>
                </c:pt>
                <c:pt idx="15">
                  <c:v>0.22487962050386645</c:v>
                </c:pt>
                <c:pt idx="16">
                  <c:v>0.21621636899637892</c:v>
                </c:pt>
                <c:pt idx="17">
                  <c:v>0.20330330176028383</c:v>
                </c:pt>
                <c:pt idx="18">
                  <c:v>0.20021868849450336</c:v>
                </c:pt>
                <c:pt idx="19">
                  <c:v>0.21559201024546176</c:v>
                </c:pt>
                <c:pt idx="20">
                  <c:v>0.20133981729053332</c:v>
                </c:pt>
                <c:pt idx="21">
                  <c:v>0.21310896442140614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0.23567950042323996</c:v>
                </c:pt>
                <c:pt idx="1">
                  <c:v>0.21677642985658307</c:v>
                </c:pt>
                <c:pt idx="2">
                  <c:v>0.23185283829163894</c:v>
                </c:pt>
                <c:pt idx="3">
                  <c:v>0.23227813770898512</c:v>
                </c:pt>
                <c:pt idx="4">
                  <c:v>0.21876019884437023</c:v>
                </c:pt>
                <c:pt idx="5">
                  <c:v>0.21235507936961728</c:v>
                </c:pt>
                <c:pt idx="6">
                  <c:v>0.21016873659553992</c:v>
                </c:pt>
                <c:pt idx="7">
                  <c:v>0.22244865476279202</c:v>
                </c:pt>
                <c:pt idx="8">
                  <c:v>0.2300870386107422</c:v>
                </c:pt>
                <c:pt idx="9">
                  <c:v>0.21913341167302991</c:v>
                </c:pt>
                <c:pt idx="10">
                  <c:v>0.20877611779403368</c:v>
                </c:pt>
                <c:pt idx="11">
                  <c:v>0.21645923358856289</c:v>
                </c:pt>
                <c:pt idx="12">
                  <c:v>0.20426279771651679</c:v>
                </c:pt>
                <c:pt idx="13">
                  <c:v>0.19734074285358649</c:v>
                </c:pt>
                <c:pt idx="14">
                  <c:v>0.17966408358147212</c:v>
                </c:pt>
                <c:pt idx="15">
                  <c:v>0.15921773594667377</c:v>
                </c:pt>
                <c:pt idx="16">
                  <c:v>0.16130846318826464</c:v>
                </c:pt>
                <c:pt idx="17">
                  <c:v>0.15684230617524925</c:v>
                </c:pt>
                <c:pt idx="18">
                  <c:v>0.18642966469145719</c:v>
                </c:pt>
                <c:pt idx="19">
                  <c:v>0.17913750978095727</c:v>
                </c:pt>
                <c:pt idx="20">
                  <c:v>0.18463128568469822</c:v>
                </c:pt>
                <c:pt idx="21">
                  <c:v>0.16597277315707959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9.2656661687024022E-2</c:v>
                </c:pt>
                <c:pt idx="1">
                  <c:v>9.2528829325619691E-2</c:v>
                </c:pt>
                <c:pt idx="2">
                  <c:v>9.8488731925845646E-2</c:v>
                </c:pt>
                <c:pt idx="3">
                  <c:v>0.11320318770436208</c:v>
                </c:pt>
                <c:pt idx="4">
                  <c:v>0.13364304384461667</c:v>
                </c:pt>
                <c:pt idx="5">
                  <c:v>0.1442623124811156</c:v>
                </c:pt>
                <c:pt idx="6">
                  <c:v>0.13762762573702447</c:v>
                </c:pt>
                <c:pt idx="7">
                  <c:v>0.1254627497435763</c:v>
                </c:pt>
                <c:pt idx="8">
                  <c:v>0.1216648004088913</c:v>
                </c:pt>
                <c:pt idx="9">
                  <c:v>0.14723425463397363</c:v>
                </c:pt>
                <c:pt idx="10">
                  <c:v>0.1266736042728773</c:v>
                </c:pt>
                <c:pt idx="11">
                  <c:v>0.12887159915560192</c:v>
                </c:pt>
                <c:pt idx="12">
                  <c:v>0.13441034075635311</c:v>
                </c:pt>
                <c:pt idx="13">
                  <c:v>0.12289078485796753</c:v>
                </c:pt>
                <c:pt idx="14">
                  <c:v>0.11857305785201046</c:v>
                </c:pt>
                <c:pt idx="15">
                  <c:v>0.12523701869993081</c:v>
                </c:pt>
                <c:pt idx="16">
                  <c:v>0.135041983624162</c:v>
                </c:pt>
                <c:pt idx="17">
                  <c:v>0.13710585717688584</c:v>
                </c:pt>
                <c:pt idx="18">
                  <c:v>0.13657450156009382</c:v>
                </c:pt>
                <c:pt idx="19">
                  <c:v>0.12810277463207689</c:v>
                </c:pt>
                <c:pt idx="20">
                  <c:v>0.13346619764347273</c:v>
                </c:pt>
                <c:pt idx="21">
                  <c:v>9.8635287920892253E-2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2.9186613480186772E-2</c:v>
                </c:pt>
                <c:pt idx="1">
                  <c:v>2.5470603817205343E-2</c:v>
                </c:pt>
                <c:pt idx="2">
                  <c:v>2.6880816927342736E-2</c:v>
                </c:pt>
                <c:pt idx="3">
                  <c:v>2.8767895820717648E-2</c:v>
                </c:pt>
                <c:pt idx="4">
                  <c:v>3.0656836395045451E-2</c:v>
                </c:pt>
                <c:pt idx="5">
                  <c:v>3.618237264051738E-2</c:v>
                </c:pt>
                <c:pt idx="6">
                  <c:v>3.5310846531576304E-2</c:v>
                </c:pt>
                <c:pt idx="7">
                  <c:v>3.5065772736466966E-2</c:v>
                </c:pt>
                <c:pt idx="8">
                  <c:v>3.2553430136849852E-2</c:v>
                </c:pt>
                <c:pt idx="9">
                  <c:v>3.6508168689911455E-2</c:v>
                </c:pt>
                <c:pt idx="10">
                  <c:v>4.1585661895516081E-2</c:v>
                </c:pt>
                <c:pt idx="11">
                  <c:v>4.4232926689876918E-2</c:v>
                </c:pt>
                <c:pt idx="12">
                  <c:v>4.4071727899178972E-2</c:v>
                </c:pt>
                <c:pt idx="13">
                  <c:v>5.0605439058226523E-2</c:v>
                </c:pt>
                <c:pt idx="14">
                  <c:v>4.7844250071483282E-2</c:v>
                </c:pt>
                <c:pt idx="15">
                  <c:v>4.9991572501801709E-2</c:v>
                </c:pt>
                <c:pt idx="16">
                  <c:v>5.802995027937638E-2</c:v>
                </c:pt>
                <c:pt idx="17">
                  <c:v>6.2545738759435393E-2</c:v>
                </c:pt>
                <c:pt idx="18">
                  <c:v>6.4682994332011662E-2</c:v>
                </c:pt>
                <c:pt idx="19">
                  <c:v>6.5417685738030834E-2</c:v>
                </c:pt>
                <c:pt idx="20">
                  <c:v>5.1854456328515805E-2</c:v>
                </c:pt>
                <c:pt idx="21">
                  <c:v>5.8354841541048134E-2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B4-41CD-8910-2E8E9AE379F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8.8957395145718474E-2</c:v>
                </c:pt>
                <c:pt idx="1">
                  <c:v>9.6021681496456401E-2</c:v>
                </c:pt>
                <c:pt idx="2">
                  <c:v>7.4024038726324945E-2</c:v>
                </c:pt>
                <c:pt idx="3">
                  <c:v>7.2084994756391449E-2</c:v>
                </c:pt>
                <c:pt idx="4">
                  <c:v>7.856159019732066E-2</c:v>
                </c:pt>
                <c:pt idx="5">
                  <c:v>7.5406122788498689E-2</c:v>
                </c:pt>
                <c:pt idx="6">
                  <c:v>7.5912205915965494E-2</c:v>
                </c:pt>
                <c:pt idx="7">
                  <c:v>7.3158528872468417E-2</c:v>
                </c:pt>
                <c:pt idx="8">
                  <c:v>7.7881862131303603E-2</c:v>
                </c:pt>
                <c:pt idx="9">
                  <c:v>7.5713549643193989E-2</c:v>
                </c:pt>
                <c:pt idx="10">
                  <c:v>8.4625932151001559E-2</c:v>
                </c:pt>
                <c:pt idx="11">
                  <c:v>8.1526901524173759E-2</c:v>
                </c:pt>
                <c:pt idx="12">
                  <c:v>0.1014675144541189</c:v>
                </c:pt>
                <c:pt idx="13">
                  <c:v>0.1135083653606643</c:v>
                </c:pt>
                <c:pt idx="14">
                  <c:v>0.12471589808768271</c:v>
                </c:pt>
                <c:pt idx="15">
                  <c:v>0.12540442153983483</c:v>
                </c:pt>
                <c:pt idx="16">
                  <c:v>0.11877826452109401</c:v>
                </c:pt>
                <c:pt idx="17">
                  <c:v>0.12480797393305203</c:v>
                </c:pt>
                <c:pt idx="18">
                  <c:v>0.13738973180883046</c:v>
                </c:pt>
                <c:pt idx="19">
                  <c:v>0.13091508905010635</c:v>
                </c:pt>
                <c:pt idx="20">
                  <c:v>0.12178419752496628</c:v>
                </c:pt>
                <c:pt idx="21">
                  <c:v>0.12059363547623028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B4-41CD-8910-2E8E9AE379F3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0.14312647849469418</c:v>
                </c:pt>
                <c:pt idx="1">
                  <c:v>0.10148951164234092</c:v>
                </c:pt>
                <c:pt idx="2">
                  <c:v>0.12854519307020437</c:v>
                </c:pt>
                <c:pt idx="3">
                  <c:v>0.10770215738654833</c:v>
                </c:pt>
                <c:pt idx="4">
                  <c:v>0.10854053799982376</c:v>
                </c:pt>
                <c:pt idx="5">
                  <c:v>0.11344870184690213</c:v>
                </c:pt>
                <c:pt idx="6">
                  <c:v>0.10672424917434231</c:v>
                </c:pt>
                <c:pt idx="7">
                  <c:v>9.887881039773172E-2</c:v>
                </c:pt>
                <c:pt idx="8">
                  <c:v>7.7166628655914102E-2</c:v>
                </c:pt>
                <c:pt idx="9">
                  <c:v>8.0186862146036084E-2</c:v>
                </c:pt>
                <c:pt idx="10">
                  <c:v>7.2761667666876653E-2</c:v>
                </c:pt>
                <c:pt idx="11">
                  <c:v>6.8160831466637234E-2</c:v>
                </c:pt>
                <c:pt idx="12">
                  <c:v>7.7432430909623692E-2</c:v>
                </c:pt>
                <c:pt idx="13">
                  <c:v>7.6783226592155626E-2</c:v>
                </c:pt>
                <c:pt idx="14">
                  <c:v>7.779724095686523E-2</c:v>
                </c:pt>
                <c:pt idx="15">
                  <c:v>7.5651245318865648E-2</c:v>
                </c:pt>
                <c:pt idx="16">
                  <c:v>6.7734910221297601E-2</c:v>
                </c:pt>
                <c:pt idx="17">
                  <c:v>6.5027889605094799E-2</c:v>
                </c:pt>
                <c:pt idx="18">
                  <c:v>5.8543455230308704E-2</c:v>
                </c:pt>
                <c:pt idx="19">
                  <c:v>5.1833873287891366E-2</c:v>
                </c:pt>
                <c:pt idx="20">
                  <c:v>8.2823646242464424E-2</c:v>
                </c:pt>
                <c:pt idx="21">
                  <c:v>0.10452634814707036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ED-4903-AB91-4A4F018AD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8.0013045032706329E-2</c:v>
                      </c:pt>
                      <c:pt idx="1">
                        <c:v>9.5273213174134244E-2</c:v>
                      </c:pt>
                      <c:pt idx="2">
                        <c:v>6.2415889433036886E-2</c:v>
                      </c:pt>
                      <c:pt idx="3">
                        <c:v>8.8242906699774595E-2</c:v>
                      </c:pt>
                      <c:pt idx="4">
                        <c:v>8.7666018425559461E-2</c:v>
                      </c:pt>
                      <c:pt idx="5">
                        <c:v>8.0685072956951431E-2</c:v>
                      </c:pt>
                      <c:pt idx="6">
                        <c:v>7.728891048389025E-2</c:v>
                      </c:pt>
                      <c:pt idx="7">
                        <c:v>7.2100825120481035E-2</c:v>
                      </c:pt>
                      <c:pt idx="8">
                        <c:v>7.5546638838859786E-2</c:v>
                      </c:pt>
                      <c:pt idx="9">
                        <c:v>6.863861289284906E-2</c:v>
                      </c:pt>
                      <c:pt idx="10">
                        <c:v>8.349346450116335E-2</c:v>
                      </c:pt>
                      <c:pt idx="11">
                        <c:v>9.2610479148905009E-2</c:v>
                      </c:pt>
                      <c:pt idx="12">
                        <c:v>8.9618481531022462E-2</c:v>
                      </c:pt>
                      <c:pt idx="13">
                        <c:v>9.7467137714764659E-2</c:v>
                      </c:pt>
                      <c:pt idx="14">
                        <c:v>0.10457503284040399</c:v>
                      </c:pt>
                      <c:pt idx="15">
                        <c:v>0.11385444618861656</c:v>
                      </c:pt>
                      <c:pt idx="16">
                        <c:v>0.1125308816340945</c:v>
                      </c:pt>
                      <c:pt idx="17">
                        <c:v>0.11115536392643523</c:v>
                      </c:pt>
                      <c:pt idx="18">
                        <c:v>9.5256047061040169E-2</c:v>
                      </c:pt>
                      <c:pt idx="19">
                        <c:v>0.10490499592145278</c:v>
                      </c:pt>
                      <c:pt idx="20">
                        <c:v>0.10617981740055968</c:v>
                      </c:pt>
                      <c:pt idx="21">
                        <c:v>8.1131802824506272E-2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6B4-41CD-8910-2E8E9AE379F3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281490345647748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200" b="1" dirty="0"/>
              <a:t> – Sales in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1899.8073201204872</c:v>
                </c:pt>
                <c:pt idx="1">
                  <c:v>1954.1202509941998</c:v>
                </c:pt>
                <c:pt idx="2">
                  <c:v>2241.2508391311057</c:v>
                </c:pt>
                <c:pt idx="3">
                  <c:v>2326.772046934248</c:v>
                </c:pt>
                <c:pt idx="4">
                  <c:v>2234.2112543203375</c:v>
                </c:pt>
                <c:pt idx="5">
                  <c:v>2423.2558027332861</c:v>
                </c:pt>
                <c:pt idx="6">
                  <c:v>2542.7457882739177</c:v>
                </c:pt>
                <c:pt idx="7">
                  <c:v>2445.6118208798443</c:v>
                </c:pt>
                <c:pt idx="8">
                  <c:v>2106.0700656241575</c:v>
                </c:pt>
                <c:pt idx="9">
                  <c:v>2201.9993704750336</c:v>
                </c:pt>
                <c:pt idx="10">
                  <c:v>2396.6237834033263</c:v>
                </c:pt>
                <c:pt idx="11">
                  <c:v>2210.4613792944169</c:v>
                </c:pt>
                <c:pt idx="12">
                  <c:v>1969.2866531021934</c:v>
                </c:pt>
                <c:pt idx="13">
                  <c:v>1669.963665409872</c:v>
                </c:pt>
                <c:pt idx="14">
                  <c:v>1713.5668450641069</c:v>
                </c:pt>
                <c:pt idx="15">
                  <c:v>1845.307317057448</c:v>
                </c:pt>
                <c:pt idx="16">
                  <c:v>1773.4802685497352</c:v>
                </c:pt>
                <c:pt idx="17">
                  <c:v>1723.1756212253943</c:v>
                </c:pt>
                <c:pt idx="18">
                  <c:v>1725.0264582811869</c:v>
                </c:pt>
                <c:pt idx="19">
                  <c:v>1830.1362762134659</c:v>
                </c:pt>
                <c:pt idx="20">
                  <c:v>1684.2253983038365</c:v>
                </c:pt>
                <c:pt idx="21">
                  <c:v>1663.6686181416239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1958.8146778526639</c:v>
                </c:pt>
                <c:pt idx="1">
                  <c:v>1608.9547927551696</c:v>
                </c:pt>
                <c:pt idx="2">
                  <c:v>2032.1939503510278</c:v>
                </c:pt>
                <c:pt idx="3">
                  <c:v>2318.8386558642796</c:v>
                </c:pt>
                <c:pt idx="4">
                  <c:v>2327.0552804220529</c:v>
                </c:pt>
                <c:pt idx="5">
                  <c:v>2509.8357752503671</c:v>
                </c:pt>
                <c:pt idx="6">
                  <c:v>2503.4229887088532</c:v>
                </c:pt>
                <c:pt idx="7">
                  <c:v>2600.9247743374694</c:v>
                </c:pt>
                <c:pt idx="8">
                  <c:v>2325.42866129098</c:v>
                </c:pt>
                <c:pt idx="9">
                  <c:v>2264.9943441957744</c:v>
                </c:pt>
                <c:pt idx="10">
                  <c:v>2228.2849330520617</c:v>
                </c:pt>
                <c:pt idx="11">
                  <c:v>2200.1046966315903</c:v>
                </c:pt>
                <c:pt idx="12">
                  <c:v>1859.602577867857</c:v>
                </c:pt>
                <c:pt idx="13">
                  <c:v>1623.2136361901746</c:v>
                </c:pt>
                <c:pt idx="14">
                  <c:v>1467.4316021830716</c:v>
                </c:pt>
                <c:pt idx="15">
                  <c:v>1306.5019075068487</c:v>
                </c:pt>
                <c:pt idx="16">
                  <c:v>1323.1069319236406</c:v>
                </c:pt>
                <c:pt idx="17">
                  <c:v>1329.3775164391177</c:v>
                </c:pt>
                <c:pt idx="18">
                  <c:v>1606.2242072376898</c:v>
                </c:pt>
                <c:pt idx="19">
                  <c:v>1520.6781304530077</c:v>
                </c:pt>
                <c:pt idx="20">
                  <c:v>1544.4570520442264</c:v>
                </c:pt>
                <c:pt idx="21">
                  <c:v>1295.6925341787078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770.10189086209596</c:v>
                </c:pt>
                <c:pt idx="1">
                  <c:v>686.76610049337364</c:v>
                </c:pt>
                <c:pt idx="2">
                  <c:v>863.25535918472883</c:v>
                </c:pt>
                <c:pt idx="3">
                  <c:v>1130.1103504834091</c:v>
                </c:pt>
                <c:pt idx="4">
                  <c:v>1421.6240089063833</c:v>
                </c:pt>
                <c:pt idx="5">
                  <c:v>1705.0438066293571</c:v>
                </c:pt>
                <c:pt idx="6">
                  <c:v>1639.3502084686222</c:v>
                </c:pt>
                <c:pt idx="7">
                  <c:v>1466.9415484330073</c:v>
                </c:pt>
                <c:pt idx="8">
                  <c:v>1229.6338622521321</c:v>
                </c:pt>
                <c:pt idx="9">
                  <c:v>1521.8343541122113</c:v>
                </c:pt>
                <c:pt idx="10">
                  <c:v>1351.9979526351658</c:v>
                </c:pt>
                <c:pt idx="11">
                  <c:v>1309.8587011704383</c:v>
                </c:pt>
                <c:pt idx="12">
                  <c:v>1223.6678384749271</c:v>
                </c:pt>
                <c:pt idx="13">
                  <c:v>1010.8302769061994</c:v>
                </c:pt>
                <c:pt idx="14">
                  <c:v>968.4620809624372</c:v>
                </c:pt>
                <c:pt idx="15">
                  <c:v>1027.6644297764162</c:v>
                </c:pt>
                <c:pt idx="16">
                  <c:v>1107.6603242156875</c:v>
                </c:pt>
                <c:pt idx="17">
                  <c:v>1162.0936235113047</c:v>
                </c:pt>
                <c:pt idx="18">
                  <c:v>1176.6865045876818</c:v>
                </c:pt>
                <c:pt idx="19">
                  <c:v>1087.4500157535274</c:v>
                </c:pt>
                <c:pt idx="20">
                  <c:v>1116.4565604120351</c:v>
                </c:pt>
                <c:pt idx="21">
                  <c:v>770.01187444590221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242.58014285982728</c:v>
                </c:pt>
                <c:pt idx="1">
                  <c:v>189.04753673253717</c:v>
                </c:pt>
                <c:pt idx="2">
                  <c:v>235.6108035715574</c:v>
                </c:pt>
                <c:pt idx="3">
                  <c:v>287.19064796590237</c:v>
                </c:pt>
                <c:pt idx="4">
                  <c:v>326.11120940184418</c:v>
                </c:pt>
                <c:pt idx="5">
                  <c:v>427.64135219269696</c:v>
                </c:pt>
                <c:pt idx="6">
                  <c:v>420.60482634025749</c:v>
                </c:pt>
                <c:pt idx="7">
                  <c:v>409.99770099225401</c:v>
                </c:pt>
                <c:pt idx="8">
                  <c:v>329.00888255436877</c:v>
                </c:pt>
                <c:pt idx="9">
                  <c:v>377.35366308711542</c:v>
                </c:pt>
                <c:pt idx="10">
                  <c:v>443.84724082374834</c:v>
                </c:pt>
                <c:pt idx="11">
                  <c:v>449.58613288419679</c:v>
                </c:pt>
                <c:pt idx="12">
                  <c:v>401.22773078896779</c:v>
                </c:pt>
                <c:pt idx="13">
                  <c:v>416.25179654689475</c:v>
                </c:pt>
                <c:pt idx="14">
                  <c:v>390.77462305262037</c:v>
                </c:pt>
                <c:pt idx="15">
                  <c:v>410.21865085901157</c:v>
                </c:pt>
                <c:pt idx="16">
                  <c:v>475.98140826756634</c:v>
                </c:pt>
                <c:pt idx="17">
                  <c:v>530.13055522763807</c:v>
                </c:pt>
                <c:pt idx="18">
                  <c:v>557.29001854207718</c:v>
                </c:pt>
                <c:pt idx="19">
                  <c:v>555.3233611894608</c:v>
                </c:pt>
                <c:pt idx="20">
                  <c:v>433.76711839218382</c:v>
                </c:pt>
                <c:pt idx="21">
                  <c:v>455.55624021753857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41-4A1B-AF92-5788A9F0F3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739.35599405993162</c:v>
                </c:pt>
                <c:pt idx="1">
                  <c:v>712.69069591350785</c:v>
                </c:pt>
                <c:pt idx="2">
                  <c:v>648.82191992390449</c:v>
                </c:pt>
                <c:pt idx="3">
                  <c:v>719.62636689603733</c:v>
                </c:pt>
                <c:pt idx="4">
                  <c:v>835.69664076365052</c:v>
                </c:pt>
                <c:pt idx="5">
                  <c:v>891.22890400978997</c:v>
                </c:pt>
                <c:pt idx="6">
                  <c:v>904.22754826447931</c:v>
                </c:pt>
                <c:pt idx="7">
                  <c:v>855.38764170721072</c:v>
                </c:pt>
                <c:pt idx="8">
                  <c:v>787.1313199056076</c:v>
                </c:pt>
                <c:pt idx="9">
                  <c:v>782.58609863064896</c:v>
                </c:pt>
                <c:pt idx="10">
                  <c:v>903.21963809862416</c:v>
                </c:pt>
                <c:pt idx="11">
                  <c:v>828.64434088356268</c:v>
                </c:pt>
                <c:pt idx="12">
                  <c:v>923.75730460028876</c:v>
                </c:pt>
                <c:pt idx="13">
                  <c:v>933.65578648797623</c:v>
                </c:pt>
                <c:pt idx="14">
                  <c:v>1018.6345901768318</c:v>
                </c:pt>
                <c:pt idx="15">
                  <c:v>1029.0380966506261</c:v>
                </c:pt>
                <c:pt idx="16">
                  <c:v>974.25976321093981</c:v>
                </c:pt>
                <c:pt idx="17">
                  <c:v>1057.8581663644375</c:v>
                </c:pt>
                <c:pt idx="18">
                  <c:v>1183.7102932221801</c:v>
                </c:pt>
                <c:pt idx="19">
                  <c:v>1111.3234358802467</c:v>
                </c:pt>
                <c:pt idx="20">
                  <c:v>1018.7355950940532</c:v>
                </c:pt>
                <c:pt idx="21">
                  <c:v>941.43316511401667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41-4A1B-AF92-5788A9F0F3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665.01637498505318</c:v>
                      </c:pt>
                      <c:pt idx="1">
                        <c:v>707.13542546633619</c:v>
                      </c:pt>
                      <c:pt idx="2">
                        <c:v>547.07629997631273</c:v>
                      </c:pt>
                      <c:pt idx="3">
                        <c:v>880.93121969845674</c:v>
                      </c:pt>
                      <c:pt idx="4">
                        <c:v>932.54473239854224</c:v>
                      </c:pt>
                      <c:pt idx="5">
                        <c:v>953.62109179205368</c:v>
                      </c:pt>
                      <c:pt idx="6">
                        <c:v>920.62615216642848</c:v>
                      </c:pt>
                      <c:pt idx="7">
                        <c:v>843.02070743472791</c:v>
                      </c:pt>
                      <c:pt idx="8">
                        <c:v>763.52983758156324</c:v>
                      </c:pt>
                      <c:pt idx="9">
                        <c:v>709.45853856242616</c:v>
                      </c:pt>
                      <c:pt idx="10">
                        <c:v>891.13271633780823</c:v>
                      </c:pt>
                      <c:pt idx="11">
                        <c:v>941.29849189105516</c:v>
                      </c:pt>
                      <c:pt idx="12">
                        <c:v>815.88405300793806</c:v>
                      </c:pt>
                      <c:pt idx="13">
                        <c:v>801.70969629121532</c:v>
                      </c:pt>
                      <c:pt idx="14">
                        <c:v>854.13124832907113</c:v>
                      </c:pt>
                      <c:pt idx="15">
                        <c:v>934.26181599130427</c:v>
                      </c:pt>
                      <c:pt idx="16">
                        <c:v>923.01660187399921</c:v>
                      </c:pt>
                      <c:pt idx="17">
                        <c:v>942.14019953456568</c:v>
                      </c:pt>
                      <c:pt idx="18">
                        <c:v>820.69862072882006</c:v>
                      </c:pt>
                      <c:pt idx="19">
                        <c:v>890.52668683448042</c:v>
                      </c:pt>
                      <c:pt idx="20">
                        <c:v>888.20357373839033</c:v>
                      </c:pt>
                      <c:pt idx="21">
                        <c:v>633.36816758904524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A41-4A1B-AF92-5788A9F0F36F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PARLE AGRO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1189.5741732365152</c:v>
                      </c:pt>
                      <c:pt idx="1">
                        <c:v>753.27394347881011</c:v>
                      </c:pt>
                      <c:pt idx="2">
                        <c:v>1126.7007366775661</c:v>
                      </c:pt>
                      <c:pt idx="3">
                        <c:v>1075.1934225544899</c:v>
                      </c:pt>
                      <c:pt idx="4">
                        <c:v>1154.5968298923974</c:v>
                      </c:pt>
                      <c:pt idx="5">
                        <c:v>1340.856133021729</c:v>
                      </c:pt>
                      <c:pt idx="6">
                        <c:v>1271.2449204560248</c:v>
                      </c:pt>
                      <c:pt idx="7">
                        <c:v>1156.1155444824678</c:v>
                      </c:pt>
                      <c:pt idx="8">
                        <c:v>779.90264490840661</c:v>
                      </c:pt>
                      <c:pt idx="9">
                        <c:v>828.82289767193629</c:v>
                      </c:pt>
                      <c:pt idx="10">
                        <c:v>776.59135287587947</c:v>
                      </c:pt>
                      <c:pt idx="11">
                        <c:v>692.79079921858499</c:v>
                      </c:pt>
                      <c:pt idx="12">
                        <c:v>704.94260207847708</c:v>
                      </c:pt>
                      <c:pt idx="13">
                        <c:v>631.57551062599487</c:v>
                      </c:pt>
                      <c:pt idx="14">
                        <c:v>635.41987728997719</c:v>
                      </c:pt>
                      <c:pt idx="15">
                        <c:v>620.77566752657606</c:v>
                      </c:pt>
                      <c:pt idx="16">
                        <c:v>555.58479372794807</c:v>
                      </c:pt>
                      <c:pt idx="17">
                        <c:v>551.16898297775663</c:v>
                      </c:pt>
                      <c:pt idx="18">
                        <c:v>504.39352085884389</c:v>
                      </c:pt>
                      <c:pt idx="19">
                        <c:v>440.01190829296524</c:v>
                      </c:pt>
                      <c:pt idx="20">
                        <c:v>692.82713404076117</c:v>
                      </c:pt>
                      <c:pt idx="21">
                        <c:v>816.00136180737502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0410-48CB-8812-DD0DED7B4B1E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200" b="1" dirty="0"/>
              <a:t> – Purchases Vol (in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2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1938.2584959192877</c:v>
                </c:pt>
                <c:pt idx="1">
                  <c:v>1981.6453560810094</c:v>
                </c:pt>
                <c:pt idx="2">
                  <c:v>2356.6559405297212</c:v>
                </c:pt>
                <c:pt idx="3">
                  <c:v>2375.8542660241346</c:v>
                </c:pt>
                <c:pt idx="4">
                  <c:v>2249.1935501139083</c:v>
                </c:pt>
                <c:pt idx="5">
                  <c:v>2420.6232097924271</c:v>
                </c:pt>
                <c:pt idx="6">
                  <c:v>2594.7699771839434</c:v>
                </c:pt>
                <c:pt idx="7">
                  <c:v>2343.0266283502756</c:v>
                </c:pt>
                <c:pt idx="8">
                  <c:v>2105.649133634091</c:v>
                </c:pt>
                <c:pt idx="9">
                  <c:v>2214.0863729967023</c:v>
                </c:pt>
                <c:pt idx="10">
                  <c:v>2407.2276297150756</c:v>
                </c:pt>
                <c:pt idx="11">
                  <c:v>2154.6389258687832</c:v>
                </c:pt>
                <c:pt idx="12">
                  <c:v>1986.639014693719</c:v>
                </c:pt>
                <c:pt idx="13">
                  <c:v>1599.8563201775842</c:v>
                </c:pt>
                <c:pt idx="14">
                  <c:v>1761.6765742914754</c:v>
                </c:pt>
                <c:pt idx="15">
                  <c:v>1833.3873403899331</c:v>
                </c:pt>
                <c:pt idx="16">
                  <c:v>1778.6818641537384</c:v>
                </c:pt>
                <c:pt idx="17">
                  <c:v>1701.4061931176295</c:v>
                </c:pt>
                <c:pt idx="18">
                  <c:v>1761.4115003371153</c:v>
                </c:pt>
                <c:pt idx="19">
                  <c:v>1778.0202061621251</c:v>
                </c:pt>
                <c:pt idx="20">
                  <c:v>1685.8276284975423</c:v>
                </c:pt>
                <c:pt idx="21">
                  <c:v>1654.6300757819895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1975.6861104862433</c:v>
                </c:pt>
                <c:pt idx="1">
                  <c:v>1658.4230088410543</c:v>
                </c:pt>
                <c:pt idx="2">
                  <c:v>2086.9563377591735</c:v>
                </c:pt>
                <c:pt idx="3">
                  <c:v>2320.6408660848583</c:v>
                </c:pt>
                <c:pt idx="4">
                  <c:v>2361.4002854848532</c:v>
                </c:pt>
                <c:pt idx="5">
                  <c:v>2498.9301251596539</c:v>
                </c:pt>
                <c:pt idx="6">
                  <c:v>2635.8267161471567</c:v>
                </c:pt>
                <c:pt idx="7">
                  <c:v>2560.4714569733765</c:v>
                </c:pt>
                <c:pt idx="8">
                  <c:v>2334.4451132809027</c:v>
                </c:pt>
                <c:pt idx="9">
                  <c:v>2203.0518184068155</c:v>
                </c:pt>
                <c:pt idx="10">
                  <c:v>2217.1469453102422</c:v>
                </c:pt>
                <c:pt idx="11">
                  <c:v>2158.9194355690011</c:v>
                </c:pt>
                <c:pt idx="12">
                  <c:v>1871.1963213545971</c:v>
                </c:pt>
                <c:pt idx="13">
                  <c:v>1589.987064468675</c:v>
                </c:pt>
                <c:pt idx="14">
                  <c:v>1482.0957111789496</c:v>
                </c:pt>
                <c:pt idx="15">
                  <c:v>1242.8247566246532</c:v>
                </c:pt>
                <c:pt idx="16">
                  <c:v>1317.6500115997007</c:v>
                </c:pt>
                <c:pt idx="17">
                  <c:v>1359.7256994322738</c:v>
                </c:pt>
                <c:pt idx="18">
                  <c:v>1589.3667942336604</c:v>
                </c:pt>
                <c:pt idx="19">
                  <c:v>1528.0617569127362</c:v>
                </c:pt>
                <c:pt idx="20">
                  <c:v>1524.8672904668119</c:v>
                </c:pt>
                <c:pt idx="21">
                  <c:v>1280.0652010618444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764.83616784429194</c:v>
                </c:pt>
                <c:pt idx="1">
                  <c:v>707.84245988688531</c:v>
                </c:pt>
                <c:pt idx="2">
                  <c:v>893.69150757408124</c:v>
                </c:pt>
                <c:pt idx="3">
                  <c:v>1170.5796539834109</c:v>
                </c:pt>
                <c:pt idx="4">
                  <c:v>1533.0661009072203</c:v>
                </c:pt>
                <c:pt idx="5">
                  <c:v>1634.3942338636302</c:v>
                </c:pt>
                <c:pt idx="6">
                  <c:v>1690.9031182183751</c:v>
                </c:pt>
                <c:pt idx="7">
                  <c:v>1415.8195929967328</c:v>
                </c:pt>
                <c:pt idx="8">
                  <c:v>1222.078694443979</c:v>
                </c:pt>
                <c:pt idx="9">
                  <c:v>1515.2353661870864</c:v>
                </c:pt>
                <c:pt idx="10">
                  <c:v>1365.1285918739352</c:v>
                </c:pt>
                <c:pt idx="11">
                  <c:v>1237.2698339940628</c:v>
                </c:pt>
                <c:pt idx="12">
                  <c:v>1269.5914075048793</c:v>
                </c:pt>
                <c:pt idx="13">
                  <c:v>973.52579414579827</c:v>
                </c:pt>
                <c:pt idx="14">
                  <c:v>971.69423831351889</c:v>
                </c:pt>
                <c:pt idx="15">
                  <c:v>1046.249334545136</c:v>
                </c:pt>
                <c:pt idx="16">
                  <c:v>1090.9608445684321</c:v>
                </c:pt>
                <c:pt idx="17">
                  <c:v>1168.9309443706024</c:v>
                </c:pt>
                <c:pt idx="18">
                  <c:v>1159.4173185368288</c:v>
                </c:pt>
                <c:pt idx="19">
                  <c:v>1056.7341830810012</c:v>
                </c:pt>
                <c:pt idx="20">
                  <c:v>1147.5660749161962</c:v>
                </c:pt>
                <c:pt idx="21">
                  <c:v>743.86962176609586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246.4519980199772</c:v>
                </c:pt>
                <c:pt idx="1">
                  <c:v>189.88924437604803</c:v>
                </c:pt>
                <c:pt idx="2">
                  <c:v>249.84576323861293</c:v>
                </c:pt>
                <c:pt idx="3">
                  <c:v>285.88431770317356</c:v>
                </c:pt>
                <c:pt idx="4">
                  <c:v>374.20301732148016</c:v>
                </c:pt>
                <c:pt idx="5">
                  <c:v>395.31977868188039</c:v>
                </c:pt>
                <c:pt idx="6">
                  <c:v>431.07464501976443</c:v>
                </c:pt>
                <c:pt idx="7">
                  <c:v>411.3693190549277</c:v>
                </c:pt>
                <c:pt idx="8">
                  <c:v>320.13289275542229</c:v>
                </c:pt>
                <c:pt idx="9">
                  <c:v>379.26758290671654</c:v>
                </c:pt>
                <c:pt idx="10">
                  <c:v>453.1111985099713</c:v>
                </c:pt>
                <c:pt idx="11">
                  <c:v>446.51563497943238</c:v>
                </c:pt>
                <c:pt idx="12">
                  <c:v>399.55207356886228</c:v>
                </c:pt>
                <c:pt idx="13">
                  <c:v>413.77689652863842</c:v>
                </c:pt>
                <c:pt idx="14">
                  <c:v>380.96361311415927</c:v>
                </c:pt>
                <c:pt idx="15">
                  <c:v>416.67372246436992</c:v>
                </c:pt>
                <c:pt idx="16">
                  <c:v>478.59043648305106</c:v>
                </c:pt>
                <c:pt idx="17">
                  <c:v>539.05681482864566</c:v>
                </c:pt>
                <c:pt idx="18">
                  <c:v>568.73879316941225</c:v>
                </c:pt>
                <c:pt idx="19">
                  <c:v>539.49925749145677</c:v>
                </c:pt>
                <c:pt idx="20">
                  <c:v>430.28220202456384</c:v>
                </c:pt>
                <c:pt idx="21">
                  <c:v>451.69524447547985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A9-49A6-9190-544A48E24FF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727.90877010818406</c:v>
                </c:pt>
                <c:pt idx="1">
                  <c:v>732.21831324295954</c:v>
                </c:pt>
                <c:pt idx="2">
                  <c:v>654.78121003996137</c:v>
                </c:pt>
                <c:pt idx="3">
                  <c:v>718.75099094678603</c:v>
                </c:pt>
                <c:pt idx="4">
                  <c:v>837.27404632907246</c:v>
                </c:pt>
                <c:pt idx="5">
                  <c:v>902.45588624255276</c:v>
                </c:pt>
                <c:pt idx="6">
                  <c:v>914.02763313915079</c:v>
                </c:pt>
                <c:pt idx="7">
                  <c:v>844.0283831516598</c:v>
                </c:pt>
                <c:pt idx="8">
                  <c:v>786.22227565061576</c:v>
                </c:pt>
                <c:pt idx="9">
                  <c:v>771.67756757074835</c:v>
                </c:pt>
                <c:pt idx="10">
                  <c:v>925.7437346389745</c:v>
                </c:pt>
                <c:pt idx="11">
                  <c:v>829.85639989021831</c:v>
                </c:pt>
                <c:pt idx="12">
                  <c:v>913.89249101834162</c:v>
                </c:pt>
                <c:pt idx="13">
                  <c:v>937.32563181368369</c:v>
                </c:pt>
                <c:pt idx="14">
                  <c:v>1025.1325731847355</c:v>
                </c:pt>
                <c:pt idx="15">
                  <c:v>1034.9637184609423</c:v>
                </c:pt>
                <c:pt idx="16">
                  <c:v>970.72459110819432</c:v>
                </c:pt>
                <c:pt idx="17">
                  <c:v>1038.4652222579475</c:v>
                </c:pt>
                <c:pt idx="18">
                  <c:v>1197.5816351872388</c:v>
                </c:pt>
                <c:pt idx="19">
                  <c:v>1098.5294796988819</c:v>
                </c:pt>
                <c:pt idx="20">
                  <c:v>1028.7687502047024</c:v>
                </c:pt>
                <c:pt idx="21">
                  <c:v>931.23166847466518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A9-49A6-9190-544A48E24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663.6696427554358</c:v>
                      </c:pt>
                      <c:pt idx="1">
                        <c:v>691.68167313147694</c:v>
                      </c:pt>
                      <c:pt idx="2">
                        <c:v>569.66773312814405</c:v>
                      </c:pt>
                      <c:pt idx="3">
                        <c:v>897.19301137108641</c:v>
                      </c:pt>
                      <c:pt idx="4">
                        <c:v>957.52661525794406</c:v>
                      </c:pt>
                      <c:pt idx="5">
                        <c:v>937.32563181368369</c:v>
                      </c:pt>
                      <c:pt idx="6">
                        <c:v>909.0442549917193</c:v>
                      </c:pt>
                      <c:pt idx="7">
                        <c:v>850.05738333447869</c:v>
                      </c:pt>
                      <c:pt idx="8">
                        <c:v>751.47658412648798</c:v>
                      </c:pt>
                      <c:pt idx="9">
                        <c:v>695.72186982032918</c:v>
                      </c:pt>
                      <c:pt idx="10">
                        <c:v>930.0532777737501</c:v>
                      </c:pt>
                      <c:pt idx="11">
                        <c:v>922.78092373381628</c:v>
                      </c:pt>
                      <c:pt idx="12">
                        <c:v>794.30266902831988</c:v>
                      </c:pt>
                      <c:pt idx="13">
                        <c:v>809.65541644595783</c:v>
                      </c:pt>
                      <c:pt idx="14">
                        <c:v>847.63326532116753</c:v>
                      </c:pt>
                      <c:pt idx="15">
                        <c:v>941.36582850253581</c:v>
                      </c:pt>
                      <c:pt idx="16">
                        <c:v>907.42817631617822</c:v>
                      </c:pt>
                      <c:pt idx="17">
                        <c:v>929.24523843597967</c:v>
                      </c:pt>
                      <c:pt idx="18">
                        <c:v>824.20012452582546</c:v>
                      </c:pt>
                      <c:pt idx="19">
                        <c:v>901.77190095178548</c:v>
                      </c:pt>
                      <c:pt idx="20">
                        <c:v>890.45935022299955</c:v>
                      </c:pt>
                      <c:pt idx="21">
                        <c:v>608.45362134112406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1A9-49A6-9190-544A48E24FF1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PARLE AGRO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1160.8853234170408</c:v>
                      </c:pt>
                      <c:pt idx="1">
                        <c:v>724.3193842123643</c:v>
                      </c:pt>
                      <c:pt idx="2">
                        <c:v>1157.8072381209763</c:v>
                      </c:pt>
                      <c:pt idx="3">
                        <c:v>1118.7545592914107</c:v>
                      </c:pt>
                      <c:pt idx="4">
                        <c:v>1155.8646853343853</c:v>
                      </c:pt>
                      <c:pt idx="5">
                        <c:v>1342.2912670266048</c:v>
                      </c:pt>
                      <c:pt idx="6">
                        <c:v>1291.0362567850918</c:v>
                      </c:pt>
                      <c:pt idx="7">
                        <c:v>1078.9681650976452</c:v>
                      </c:pt>
                      <c:pt idx="8">
                        <c:v>737.07791868209642</c:v>
                      </c:pt>
                      <c:pt idx="9">
                        <c:v>846.55841958751887</c:v>
                      </c:pt>
                      <c:pt idx="10">
                        <c:v>761.61797898408815</c:v>
                      </c:pt>
                      <c:pt idx="11">
                        <c:v>690.40037295590662</c:v>
                      </c:pt>
                      <c:pt idx="12">
                        <c:v>710.0861346461644</c:v>
                      </c:pt>
                      <c:pt idx="13">
                        <c:v>615.85366890752994</c:v>
                      </c:pt>
                      <c:pt idx="14">
                        <c:v>654.96562100195547</c:v>
                      </c:pt>
                      <c:pt idx="15">
                        <c:v>595.14759054248577</c:v>
                      </c:pt>
                      <c:pt idx="16">
                        <c:v>535.13774741646955</c:v>
                      </c:pt>
                      <c:pt idx="17">
                        <c:v>545.99444862076473</c:v>
                      </c:pt>
                      <c:pt idx="18">
                        <c:v>510.6506685303857</c:v>
                      </c:pt>
                      <c:pt idx="19">
                        <c:v>435.36048973726798</c:v>
                      </c:pt>
                      <c:pt idx="20">
                        <c:v>729.83117478636461</c:v>
                      </c:pt>
                      <c:pt idx="21">
                        <c:v>834.55259827035445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9076-4EE6-84C1-FC32C33A1149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5597256483458237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200" b="1" dirty="0"/>
              <a:t> – Stocks Vol </a:t>
            </a:r>
            <a:r>
              <a:rPr lang="en-IN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  <a:endParaRPr lang="en-IN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443.1162624226842</c:v>
                </c:pt>
                <c:pt idx="1">
                  <c:v>493.9747903761766</c:v>
                </c:pt>
                <c:pt idx="2">
                  <c:v>740.61633829451694</c:v>
                </c:pt>
                <c:pt idx="3">
                  <c:v>904.74308122742377</c:v>
                </c:pt>
                <c:pt idx="4">
                  <c:v>928.56837199073891</c:v>
                </c:pt>
                <c:pt idx="5">
                  <c:v>807.38216473870318</c:v>
                </c:pt>
                <c:pt idx="6">
                  <c:v>853.72229278219083</c:v>
                </c:pt>
                <c:pt idx="7">
                  <c:v>770.99778578914868</c:v>
                </c:pt>
                <c:pt idx="8">
                  <c:v>676.51670135395807</c:v>
                </c:pt>
                <c:pt idx="9">
                  <c:v>646.72415090753543</c:v>
                </c:pt>
                <c:pt idx="10">
                  <c:v>684.52448499581124</c:v>
                </c:pt>
                <c:pt idx="11">
                  <c:v>584.6037299722725</c:v>
                </c:pt>
                <c:pt idx="12">
                  <c:v>585.54968874640895</c:v>
                </c:pt>
                <c:pt idx="13">
                  <c:v>502.57393176372545</c:v>
                </c:pt>
                <c:pt idx="14">
                  <c:v>554.28210410493045</c:v>
                </c:pt>
                <c:pt idx="15">
                  <c:v>546.58564873356659</c:v>
                </c:pt>
                <c:pt idx="16">
                  <c:v>595.701808394007</c:v>
                </c:pt>
                <c:pt idx="17">
                  <c:v>514.41058951664934</c:v>
                </c:pt>
                <c:pt idx="18">
                  <c:v>546.91929269278637</c:v>
                </c:pt>
                <c:pt idx="19">
                  <c:v>509.94096759340067</c:v>
                </c:pt>
                <c:pt idx="20">
                  <c:v>486.39688525530983</c:v>
                </c:pt>
                <c:pt idx="21">
                  <c:v>474.07947901409909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250.99020059830784</c:v>
                </c:pt>
                <c:pt idx="1">
                  <c:v>370.24829165231017</c:v>
                </c:pt>
                <c:pt idx="2">
                  <c:v>604.7289270017875</c:v>
                </c:pt>
                <c:pt idx="3">
                  <c:v>746.81315652079945</c:v>
                </c:pt>
                <c:pt idx="4">
                  <c:v>820.96332330968437</c:v>
                </c:pt>
                <c:pt idx="5">
                  <c:v>809.92539739228573</c:v>
                </c:pt>
                <c:pt idx="6">
                  <c:v>855.41367633999289</c:v>
                </c:pt>
                <c:pt idx="7">
                  <c:v>800.33422222388936</c:v>
                </c:pt>
                <c:pt idx="8">
                  <c:v>751.17744330321659</c:v>
                </c:pt>
                <c:pt idx="9">
                  <c:v>661.6361921047145</c:v>
                </c:pt>
                <c:pt idx="10">
                  <c:v>624.30636757611524</c:v>
                </c:pt>
                <c:pt idx="11">
                  <c:v>555.25159651795366</c:v>
                </c:pt>
                <c:pt idx="12">
                  <c:v>557.62218864173929</c:v>
                </c:pt>
                <c:pt idx="13">
                  <c:v>510.7126955538871</c:v>
                </c:pt>
                <c:pt idx="14">
                  <c:v>508.44676879116685</c:v>
                </c:pt>
                <c:pt idx="15">
                  <c:v>402.17939870646092</c:v>
                </c:pt>
                <c:pt idx="16">
                  <c:v>431.78147560577816</c:v>
                </c:pt>
                <c:pt idx="17">
                  <c:v>425.8818859477264</c:v>
                </c:pt>
                <c:pt idx="18">
                  <c:v>426.18501792385212</c:v>
                </c:pt>
                <c:pt idx="19">
                  <c:v>429.93495804335657</c:v>
                </c:pt>
                <c:pt idx="20">
                  <c:v>399.16731896011737</c:v>
                </c:pt>
                <c:pt idx="21">
                  <c:v>362.9427829978307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84.291970251750669</c:v>
                </c:pt>
                <c:pt idx="1">
                  <c:v>125.11142413145291</c:v>
                </c:pt>
                <c:pt idx="2">
                  <c:v>205.78068468553289</c:v>
                </c:pt>
                <c:pt idx="3">
                  <c:v>329.61271319884929</c:v>
                </c:pt>
                <c:pt idx="4">
                  <c:v>453.05418936557669</c:v>
                </c:pt>
                <c:pt idx="5">
                  <c:v>504.4724258923676</c:v>
                </c:pt>
                <c:pt idx="6">
                  <c:v>473.43024799968737</c:v>
                </c:pt>
                <c:pt idx="7">
                  <c:v>550.01890989802678</c:v>
                </c:pt>
                <c:pt idx="8">
                  <c:v>370.41869975625531</c:v>
                </c:pt>
                <c:pt idx="9">
                  <c:v>373.7855303302988</c:v>
                </c:pt>
                <c:pt idx="10">
                  <c:v>383.68401221798644</c:v>
                </c:pt>
                <c:pt idx="11">
                  <c:v>316.2127275141566</c:v>
                </c:pt>
                <c:pt idx="12">
                  <c:v>338.29913607988124</c:v>
                </c:pt>
                <c:pt idx="13">
                  <c:v>273.52131583528615</c:v>
                </c:pt>
                <c:pt idx="14">
                  <c:v>306.24690901498803</c:v>
                </c:pt>
                <c:pt idx="15">
                  <c:v>301.80269265725076</c:v>
                </c:pt>
                <c:pt idx="16">
                  <c:v>293.85697250250826</c:v>
                </c:pt>
                <c:pt idx="17">
                  <c:v>293.55661254483408</c:v>
                </c:pt>
                <c:pt idx="18">
                  <c:v>276.23573730772978</c:v>
                </c:pt>
                <c:pt idx="19">
                  <c:v>240.1536513912348</c:v>
                </c:pt>
                <c:pt idx="20">
                  <c:v>252.15303555712546</c:v>
                </c:pt>
                <c:pt idx="21">
                  <c:v>212.78900186752253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23.06278943219732</c:v>
                </c:pt>
                <c:pt idx="1">
                  <c:v>25.587912362729874</c:v>
                </c:pt>
                <c:pt idx="2">
                  <c:v>54.704263167057235</c:v>
                </c:pt>
                <c:pt idx="3">
                  <c:v>60.367272192598236</c:v>
                </c:pt>
                <c:pt idx="4">
                  <c:v>109.98762119284993</c:v>
                </c:pt>
                <c:pt idx="5">
                  <c:v>96.910851243265341</c:v>
                </c:pt>
                <c:pt idx="6">
                  <c:v>106.09454064348766</c:v>
                </c:pt>
                <c:pt idx="7">
                  <c:v>126.00656388492</c:v>
                </c:pt>
                <c:pt idx="8">
                  <c:v>86.829098919582847</c:v>
                </c:pt>
                <c:pt idx="9">
                  <c:v>94.803825975346157</c:v>
                </c:pt>
                <c:pt idx="10">
                  <c:v>115.91802163234773</c:v>
                </c:pt>
                <c:pt idx="11">
                  <c:v>117.25340099690369</c:v>
                </c:pt>
                <c:pt idx="12">
                  <c:v>106.60908497612918</c:v>
                </c:pt>
                <c:pt idx="13">
                  <c:v>106.78256260060718</c:v>
                </c:pt>
                <c:pt idx="14">
                  <c:v>98.890547620802863</c:v>
                </c:pt>
                <c:pt idx="15">
                  <c:v>102.16059750311607</c:v>
                </c:pt>
                <c:pt idx="16">
                  <c:v>101.54895252397773</c:v>
                </c:pt>
                <c:pt idx="17">
                  <c:v>132.59271391509475</c:v>
                </c:pt>
                <c:pt idx="18">
                  <c:v>165.55811099192283</c:v>
                </c:pt>
                <c:pt idx="19">
                  <c:v>131.30813531139771</c:v>
                </c:pt>
                <c:pt idx="20">
                  <c:v>115.69173663628091</c:v>
                </c:pt>
                <c:pt idx="21">
                  <c:v>105.17788367991245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6D-4555-BFD3-F7DA0F41B9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68.481333876042839</c:v>
                </c:pt>
                <c:pt idx="1">
                  <c:v>105.41546527329899</c:v>
                </c:pt>
                <c:pt idx="2">
                  <c:v>147.80386220050545</c:v>
                </c:pt>
                <c:pt idx="3">
                  <c:v>180.05809909984129</c:v>
                </c:pt>
                <c:pt idx="4">
                  <c:v>181.1228908154655</c:v>
                </c:pt>
                <c:pt idx="5">
                  <c:v>182.34256253070458</c:v>
                </c:pt>
                <c:pt idx="6">
                  <c:v>205.28620894070789</c:v>
                </c:pt>
                <c:pt idx="7">
                  <c:v>205.40784264264499</c:v>
                </c:pt>
                <c:pt idx="8">
                  <c:v>156.59128999875873</c:v>
                </c:pt>
                <c:pt idx="9">
                  <c:v>159.62143751539779</c:v>
                </c:pt>
                <c:pt idx="10">
                  <c:v>199.11436014892695</c:v>
                </c:pt>
                <c:pt idx="11">
                  <c:v>196.18521754950916</c:v>
                </c:pt>
                <c:pt idx="12">
                  <c:v>180.05809909984123</c:v>
                </c:pt>
                <c:pt idx="13">
                  <c:v>191.06763507696314</c:v>
                </c:pt>
                <c:pt idx="14">
                  <c:v>211.87464802455139</c:v>
                </c:pt>
                <c:pt idx="15">
                  <c:v>213.08670703120703</c:v>
                </c:pt>
                <c:pt idx="16">
                  <c:v>228.91081072921102</c:v>
                </c:pt>
                <c:pt idx="17">
                  <c:v>188.67718536939236</c:v>
                </c:pt>
                <c:pt idx="18">
                  <c:v>201.50480985649773</c:v>
                </c:pt>
                <c:pt idx="19">
                  <c:v>190.36060065641405</c:v>
                </c:pt>
                <c:pt idx="20">
                  <c:v>189.45155640142235</c:v>
                </c:pt>
                <c:pt idx="21">
                  <c:v>166.65811341514848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6D-4555-BFD3-F7DA0F41B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70.871783583613663</c:v>
                      </c:pt>
                      <c:pt idx="1">
                        <c:v>56.192402280784421</c:v>
                      </c:pt>
                      <c:pt idx="2">
                        <c:v>103.90039151497946</c:v>
                      </c:pt>
                      <c:pt idx="3">
                        <c:v>168.64454345383413</c:v>
                      </c:pt>
                      <c:pt idx="4">
                        <c:v>205.51133823960942</c:v>
                      </c:pt>
                      <c:pt idx="5">
                        <c:v>176.48925869135525</c:v>
                      </c:pt>
                      <c:pt idx="6">
                        <c:v>158.64505664892522</c:v>
                      </c:pt>
                      <c:pt idx="7">
                        <c:v>210.79726224085755</c:v>
                      </c:pt>
                      <c:pt idx="8">
                        <c:v>150.16064360233582</c:v>
                      </c:pt>
                      <c:pt idx="9">
                        <c:v>123.93303343053771</c:v>
                      </c:pt>
                      <c:pt idx="10">
                        <c:v>181.87618760982471</c:v>
                      </c:pt>
                      <c:pt idx="11">
                        <c:v>165.98474730033985</c:v>
                      </c:pt>
                      <c:pt idx="12">
                        <c:v>123.22599900998858</c:v>
                      </c:pt>
                      <c:pt idx="13">
                        <c:v>137.5686972554135</c:v>
                      </c:pt>
                      <c:pt idx="14">
                        <c:v>125.85212685774246</c:v>
                      </c:pt>
                      <c:pt idx="15">
                        <c:v>135.11091093636179</c:v>
                      </c:pt>
                      <c:pt idx="16">
                        <c:v>132.65312461731011</c:v>
                      </c:pt>
                      <c:pt idx="17">
                        <c:v>123.09132578702685</c:v>
                      </c:pt>
                      <c:pt idx="18">
                        <c:v>88.783322237524573</c:v>
                      </c:pt>
                      <c:pt idx="19">
                        <c:v>105.98782647088638</c:v>
                      </c:pt>
                      <c:pt idx="20">
                        <c:v>121.50891541722646</c:v>
                      </c:pt>
                      <c:pt idx="21">
                        <c:v>83.834081293680754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46D-4555-BFD3-F7DA0F41B9F5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PARLE AGRO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240.85908096489217</c:v>
                      </c:pt>
                      <c:pt idx="1">
                        <c:v>196.26311472471778</c:v>
                      </c:pt>
                      <c:pt idx="2">
                        <c:v>345.98277848949789</c:v>
                      </c:pt>
                      <c:pt idx="3">
                        <c:v>406.75552669488411</c:v>
                      </c:pt>
                      <c:pt idx="4">
                        <c:v>423.44353001931552</c:v>
                      </c:pt>
                      <c:pt idx="5">
                        <c:v>409.54519843819315</c:v>
                      </c:pt>
                      <c:pt idx="6">
                        <c:v>437.88790536222911</c:v>
                      </c:pt>
                      <c:pt idx="7">
                        <c:v>320.33769021957409</c:v>
                      </c:pt>
                      <c:pt idx="8">
                        <c:v>188.27405277361734</c:v>
                      </c:pt>
                      <c:pt idx="9">
                        <c:v>190.41445871925612</c:v>
                      </c:pt>
                      <c:pt idx="10">
                        <c:v>180.11781128029247</c:v>
                      </c:pt>
                      <c:pt idx="11">
                        <c:v>176.78852570095839</c:v>
                      </c:pt>
                      <c:pt idx="12">
                        <c:v>178.3425070183205</c:v>
                      </c:pt>
                      <c:pt idx="13">
                        <c:v>142.80169845298497</c:v>
                      </c:pt>
                      <c:pt idx="14">
                        <c:v>187.3215013117505</c:v>
                      </c:pt>
                      <c:pt idx="15">
                        <c:v>141.62583359915146</c:v>
                      </c:pt>
                      <c:pt idx="16">
                        <c:v>114.85822658340392</c:v>
                      </c:pt>
                      <c:pt idx="17">
                        <c:v>101.50875507976801</c:v>
                      </c:pt>
                      <c:pt idx="18">
                        <c:v>99.996300948099588</c:v>
                      </c:pt>
                      <c:pt idx="19">
                        <c:v>94.737560659418094</c:v>
                      </c:pt>
                      <c:pt idx="20">
                        <c:v>190.4396845592633</c:v>
                      </c:pt>
                      <c:pt idx="21">
                        <c:v>207.76074735550648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DFA6-4D9E-97DE-C5C1382F4B18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200" b="1"/>
              <a:t>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0.68888888888888888</c:v>
                </c:pt>
                <c:pt idx="1">
                  <c:v>0.68888888888888888</c:v>
                </c:pt>
                <c:pt idx="2">
                  <c:v>0.68888888888888888</c:v>
                </c:pt>
                <c:pt idx="3">
                  <c:v>0.68888888888888888</c:v>
                </c:pt>
                <c:pt idx="4">
                  <c:v>0.68888888888888888</c:v>
                </c:pt>
                <c:pt idx="5">
                  <c:v>0.68888888888888888</c:v>
                </c:pt>
                <c:pt idx="6">
                  <c:v>0.73333333333333328</c:v>
                </c:pt>
                <c:pt idx="7">
                  <c:v>0.75555555555555554</c:v>
                </c:pt>
                <c:pt idx="8">
                  <c:v>0.75555555555555554</c:v>
                </c:pt>
                <c:pt idx="9">
                  <c:v>0.73333333333333328</c:v>
                </c:pt>
                <c:pt idx="10">
                  <c:v>0.8</c:v>
                </c:pt>
                <c:pt idx="11">
                  <c:v>0.8</c:v>
                </c:pt>
                <c:pt idx="12">
                  <c:v>0.77777777777777779</c:v>
                </c:pt>
                <c:pt idx="13">
                  <c:v>0.77777777777777779</c:v>
                </c:pt>
                <c:pt idx="14">
                  <c:v>0.77777777777777779</c:v>
                </c:pt>
                <c:pt idx="15">
                  <c:v>0.8</c:v>
                </c:pt>
                <c:pt idx="16">
                  <c:v>0.8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</c:v>
                </c:pt>
                <c:pt idx="21">
                  <c:v>0.8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0.55555555555555558</c:v>
                </c:pt>
                <c:pt idx="1">
                  <c:v>0.66666666666666663</c:v>
                </c:pt>
                <c:pt idx="2">
                  <c:v>0.66666666666666663</c:v>
                </c:pt>
                <c:pt idx="3">
                  <c:v>0.66666666666666663</c:v>
                </c:pt>
                <c:pt idx="4">
                  <c:v>0.66666666666666663</c:v>
                </c:pt>
                <c:pt idx="5">
                  <c:v>0.66666666666666663</c:v>
                </c:pt>
                <c:pt idx="6">
                  <c:v>0.68888888888888888</c:v>
                </c:pt>
                <c:pt idx="7">
                  <c:v>0.66666666666666663</c:v>
                </c:pt>
                <c:pt idx="8">
                  <c:v>0.66666666666666663</c:v>
                </c:pt>
                <c:pt idx="9">
                  <c:v>0.64444444444444449</c:v>
                </c:pt>
                <c:pt idx="10">
                  <c:v>0.64444444444444449</c:v>
                </c:pt>
                <c:pt idx="11">
                  <c:v>0.64444444444444449</c:v>
                </c:pt>
                <c:pt idx="12">
                  <c:v>0.64444444444444449</c:v>
                </c:pt>
                <c:pt idx="13">
                  <c:v>0.64444444444444449</c:v>
                </c:pt>
                <c:pt idx="14">
                  <c:v>0.62222222222222223</c:v>
                </c:pt>
                <c:pt idx="15">
                  <c:v>0.62222222222222223</c:v>
                </c:pt>
                <c:pt idx="16">
                  <c:v>0.62222222222222223</c:v>
                </c:pt>
                <c:pt idx="17">
                  <c:v>0.62222222222222223</c:v>
                </c:pt>
                <c:pt idx="18">
                  <c:v>0.62222222222222223</c:v>
                </c:pt>
                <c:pt idx="19">
                  <c:v>0.66666666666666663</c:v>
                </c:pt>
                <c:pt idx="20">
                  <c:v>0.73333333333333328</c:v>
                </c:pt>
                <c:pt idx="21">
                  <c:v>0.75555555555555554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0.22222222222222221</c:v>
                </c:pt>
                <c:pt idx="1">
                  <c:v>0.24444444444444444</c:v>
                </c:pt>
                <c:pt idx="2">
                  <c:v>0.24444444444444444</c:v>
                </c:pt>
                <c:pt idx="3">
                  <c:v>0.37777777777777777</c:v>
                </c:pt>
                <c:pt idx="4">
                  <c:v>0.4</c:v>
                </c:pt>
                <c:pt idx="5">
                  <c:v>0.42222222222222222</c:v>
                </c:pt>
                <c:pt idx="6">
                  <c:v>0.48888888888888887</c:v>
                </c:pt>
                <c:pt idx="7">
                  <c:v>0.46666666666666667</c:v>
                </c:pt>
                <c:pt idx="8">
                  <c:v>0.46666666666666667</c:v>
                </c:pt>
                <c:pt idx="9">
                  <c:v>0.46666666666666667</c:v>
                </c:pt>
                <c:pt idx="10">
                  <c:v>0.46666666666666667</c:v>
                </c:pt>
                <c:pt idx="11">
                  <c:v>0.46666666666666667</c:v>
                </c:pt>
                <c:pt idx="12">
                  <c:v>0.46666666666666667</c:v>
                </c:pt>
                <c:pt idx="13">
                  <c:v>0.46666666666666667</c:v>
                </c:pt>
                <c:pt idx="14">
                  <c:v>0.44444444444444442</c:v>
                </c:pt>
                <c:pt idx="15">
                  <c:v>0.46666666666666667</c:v>
                </c:pt>
                <c:pt idx="16">
                  <c:v>0.46666666666666667</c:v>
                </c:pt>
                <c:pt idx="17">
                  <c:v>0.48888888888888887</c:v>
                </c:pt>
                <c:pt idx="18">
                  <c:v>0.51111111111111107</c:v>
                </c:pt>
                <c:pt idx="19">
                  <c:v>0.51111111111111107</c:v>
                </c:pt>
                <c:pt idx="20">
                  <c:v>0.57777777777777772</c:v>
                </c:pt>
                <c:pt idx="21">
                  <c:v>0.57777777777777772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0.15555555555555556</c:v>
                </c:pt>
                <c:pt idx="1">
                  <c:v>0.15555555555555556</c:v>
                </c:pt>
                <c:pt idx="2">
                  <c:v>0.15555555555555556</c:v>
                </c:pt>
                <c:pt idx="3">
                  <c:v>0.15555555555555556</c:v>
                </c:pt>
                <c:pt idx="4">
                  <c:v>0.24444444444444444</c:v>
                </c:pt>
                <c:pt idx="5">
                  <c:v>0.24444444444444444</c:v>
                </c:pt>
                <c:pt idx="6">
                  <c:v>0.28888888888888886</c:v>
                </c:pt>
                <c:pt idx="7">
                  <c:v>0.28888888888888886</c:v>
                </c:pt>
                <c:pt idx="8">
                  <c:v>0.26666666666666666</c:v>
                </c:pt>
                <c:pt idx="9">
                  <c:v>0.24444444444444444</c:v>
                </c:pt>
                <c:pt idx="10">
                  <c:v>0.28888888888888886</c:v>
                </c:pt>
                <c:pt idx="11">
                  <c:v>0.28888888888888886</c:v>
                </c:pt>
                <c:pt idx="12">
                  <c:v>0.28888888888888886</c:v>
                </c:pt>
                <c:pt idx="13">
                  <c:v>0.28888888888888886</c:v>
                </c:pt>
                <c:pt idx="14">
                  <c:v>0.28888888888888886</c:v>
                </c:pt>
                <c:pt idx="15">
                  <c:v>0.28888888888888886</c:v>
                </c:pt>
                <c:pt idx="16">
                  <c:v>0.31111111111111112</c:v>
                </c:pt>
                <c:pt idx="17">
                  <c:v>0.31111111111111112</c:v>
                </c:pt>
                <c:pt idx="18">
                  <c:v>0.31111111111111112</c:v>
                </c:pt>
                <c:pt idx="19">
                  <c:v>0.31111111111111112</c:v>
                </c:pt>
                <c:pt idx="20">
                  <c:v>0.33333333333333331</c:v>
                </c:pt>
                <c:pt idx="21">
                  <c:v>0.33333333333333331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C7-41E4-B455-2F52F1EEB30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 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0.24444444444444444</c:v>
                </c:pt>
                <c:pt idx="1">
                  <c:v>0.26666666666666666</c:v>
                </c:pt>
                <c:pt idx="2">
                  <c:v>0.24444444444444444</c:v>
                </c:pt>
                <c:pt idx="3">
                  <c:v>0.24444444444444444</c:v>
                </c:pt>
                <c:pt idx="4">
                  <c:v>0.26666666666666666</c:v>
                </c:pt>
                <c:pt idx="5">
                  <c:v>0.26666666666666666</c:v>
                </c:pt>
                <c:pt idx="6">
                  <c:v>0.26666666666666666</c:v>
                </c:pt>
                <c:pt idx="7">
                  <c:v>0.28888888888888886</c:v>
                </c:pt>
                <c:pt idx="8">
                  <c:v>0.28888888888888886</c:v>
                </c:pt>
                <c:pt idx="9">
                  <c:v>0.24444444444444444</c:v>
                </c:pt>
                <c:pt idx="10">
                  <c:v>0.26666666666666666</c:v>
                </c:pt>
                <c:pt idx="11">
                  <c:v>0.26666666666666666</c:v>
                </c:pt>
                <c:pt idx="12">
                  <c:v>0.26666666666666666</c:v>
                </c:pt>
                <c:pt idx="13">
                  <c:v>0.26666666666666666</c:v>
                </c:pt>
                <c:pt idx="14">
                  <c:v>0.28888888888888886</c:v>
                </c:pt>
                <c:pt idx="15">
                  <c:v>0.28888888888888886</c:v>
                </c:pt>
                <c:pt idx="16">
                  <c:v>0.28888888888888886</c:v>
                </c:pt>
                <c:pt idx="17">
                  <c:v>0.28888888888888886</c:v>
                </c:pt>
                <c:pt idx="18">
                  <c:v>0.31111111111111112</c:v>
                </c:pt>
                <c:pt idx="19">
                  <c:v>0.31111111111111112</c:v>
                </c:pt>
                <c:pt idx="20">
                  <c:v>0.31111111111111112</c:v>
                </c:pt>
                <c:pt idx="21">
                  <c:v>0.31111111111111112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C7-41E4-B455-2F52F1EEB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 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0.13333333333333333</c:v>
                      </c:pt>
                      <c:pt idx="1">
                        <c:v>0.15555555555555556</c:v>
                      </c:pt>
                      <c:pt idx="2">
                        <c:v>0.15555555555555556</c:v>
                      </c:pt>
                      <c:pt idx="3">
                        <c:v>0.17777777777777778</c:v>
                      </c:pt>
                      <c:pt idx="4">
                        <c:v>0.17777777777777778</c:v>
                      </c:pt>
                      <c:pt idx="5">
                        <c:v>0.17777777777777778</c:v>
                      </c:pt>
                      <c:pt idx="6">
                        <c:v>0.17777777777777778</c:v>
                      </c:pt>
                      <c:pt idx="7">
                        <c:v>0.17777777777777778</c:v>
                      </c:pt>
                      <c:pt idx="8">
                        <c:v>0.17777777777777778</c:v>
                      </c:pt>
                      <c:pt idx="9">
                        <c:v>0.2</c:v>
                      </c:pt>
                      <c:pt idx="10">
                        <c:v>0.22222222222222221</c:v>
                      </c:pt>
                      <c:pt idx="11">
                        <c:v>0.22222222222222221</c:v>
                      </c:pt>
                      <c:pt idx="12">
                        <c:v>0.22222222222222221</c:v>
                      </c:pt>
                      <c:pt idx="13">
                        <c:v>0.22222222222222221</c:v>
                      </c:pt>
                      <c:pt idx="14">
                        <c:v>0.2</c:v>
                      </c:pt>
                      <c:pt idx="15">
                        <c:v>0.22222222222222221</c:v>
                      </c:pt>
                      <c:pt idx="16">
                        <c:v>0.22222222222222221</c:v>
                      </c:pt>
                      <c:pt idx="17">
                        <c:v>0.22222222222222221</c:v>
                      </c:pt>
                      <c:pt idx="18">
                        <c:v>0.22222222222222221</c:v>
                      </c:pt>
                      <c:pt idx="19">
                        <c:v>0.22222222222222221</c:v>
                      </c:pt>
                      <c:pt idx="20">
                        <c:v>0.22222222222222221</c:v>
                      </c:pt>
                      <c:pt idx="21">
                        <c:v>0.22222222222222221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BC7-41E4-B455-2F52F1EEB306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Food</a:t>
            </a:r>
            <a:r>
              <a:rPr lang="en-IN" sz="1400" b="1" baseline="0" dirty="0"/>
              <a:t> Plaza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B782-4120-804A-FD5C3174C0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Stills</c:v>
                      </c:pt>
                    </c:strCache>
                  </c:strRef>
                </c:tx>
                <c:spPr>
                  <a:solidFill>
                    <a:srgbClr val="F2C9C9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5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782-4120-804A-FD5C3174C059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</a:rPr>
              <a:t>Mumbai</a:t>
            </a:r>
            <a:r>
              <a:rPr lang="en-IN" sz="1200" b="1"/>
              <a:t>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7.1139035315616841</c:v>
                </c:pt>
                <c:pt idx="1">
                  <c:v>7.7099815627048134</c:v>
                </c:pt>
                <c:pt idx="2">
                  <c:v>10.078656937275287</c:v>
                </c:pt>
                <c:pt idx="3">
                  <c:v>11.859633612925304</c:v>
                </c:pt>
                <c:pt idx="4">
                  <c:v>12.676211925328023</c:v>
                </c:pt>
                <c:pt idx="5">
                  <c:v>10.162012609958369</c:v>
                </c:pt>
                <c:pt idx="6">
                  <c:v>10.240319755885805</c:v>
                </c:pt>
                <c:pt idx="7">
                  <c:v>9.6153577055041506</c:v>
                </c:pt>
                <c:pt idx="8">
                  <c:v>9.7972805976807251</c:v>
                </c:pt>
                <c:pt idx="9">
                  <c:v>8.9578075576036973</c:v>
                </c:pt>
                <c:pt idx="10">
                  <c:v>8.7114201807362761</c:v>
                </c:pt>
                <c:pt idx="11">
                  <c:v>8.066376518121217</c:v>
                </c:pt>
                <c:pt idx="12">
                  <c:v>9.068900903091988</c:v>
                </c:pt>
                <c:pt idx="13">
                  <c:v>9.1789451688647592</c:v>
                </c:pt>
                <c:pt idx="14">
                  <c:v>9.8657395384934183</c:v>
                </c:pt>
                <c:pt idx="15">
                  <c:v>9.0341929131660095</c:v>
                </c:pt>
                <c:pt idx="16">
                  <c:v>10.244774344670237</c:v>
                </c:pt>
                <c:pt idx="17">
                  <c:v>9.1050051933189415</c:v>
                </c:pt>
                <c:pt idx="18">
                  <c:v>9.6700188840876944</c:v>
                </c:pt>
                <c:pt idx="19">
                  <c:v>8.4983832700033375</c:v>
                </c:pt>
                <c:pt idx="20">
                  <c:v>8.8082658147936819</c:v>
                </c:pt>
                <c:pt idx="21">
                  <c:v>8.6912886089548902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E66-49E3-A1A1-15A4ADA52B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SWARAS BEVERAGES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3.9080782908163361</c:v>
                </c:pt>
                <c:pt idx="1">
                  <c:v>7.018576871297979</c:v>
                </c:pt>
                <c:pt idx="2">
                  <c:v>9.0760196734020333</c:v>
                </c:pt>
                <c:pt idx="3">
                  <c:v>9.8229349490444058</c:v>
                </c:pt>
                <c:pt idx="4">
                  <c:v>10.760114541156938</c:v>
                </c:pt>
                <c:pt idx="5">
                  <c:v>9.8423669245851411</c:v>
                </c:pt>
                <c:pt idx="6">
                  <c:v>10.42177740080027</c:v>
                </c:pt>
                <c:pt idx="7">
                  <c:v>9.385197918323728</c:v>
                </c:pt>
                <c:pt idx="8">
                  <c:v>9.852339227654026</c:v>
                </c:pt>
                <c:pt idx="9">
                  <c:v>8.9094720748007106</c:v>
                </c:pt>
                <c:pt idx="10">
                  <c:v>8.5452914609940667</c:v>
                </c:pt>
                <c:pt idx="11">
                  <c:v>7.6974399080760643</c:v>
                </c:pt>
                <c:pt idx="12">
                  <c:v>9.1457588605158371</c:v>
                </c:pt>
                <c:pt idx="13">
                  <c:v>9.5962335869439457</c:v>
                </c:pt>
                <c:pt idx="14">
                  <c:v>10.56787002887233</c:v>
                </c:pt>
                <c:pt idx="15">
                  <c:v>9.3887897063653973</c:v>
                </c:pt>
                <c:pt idx="16">
                  <c:v>9.953341402897486</c:v>
                </c:pt>
                <c:pt idx="17">
                  <c:v>9.7710374673698137</c:v>
                </c:pt>
                <c:pt idx="18">
                  <c:v>8.0926703682495003</c:v>
                </c:pt>
                <c:pt idx="19">
                  <c:v>8.6231372423407127</c:v>
                </c:pt>
                <c:pt idx="20">
                  <c:v>7.8827722740295094</c:v>
                </c:pt>
                <c:pt idx="21">
                  <c:v>8.5435044112919432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E66-49E3-A1A1-15A4ADA52B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SHREE HARI FRUIT DRINKS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3.3383960267911794</c:v>
                </c:pt>
                <c:pt idx="1">
                  <c:v>5.5563290518678299</c:v>
                </c:pt>
                <c:pt idx="2">
                  <c:v>7.2705148205928234</c:v>
                </c:pt>
                <c:pt idx="3">
                  <c:v>8.8957576118691524</c:v>
                </c:pt>
                <c:pt idx="4">
                  <c:v>9.7199770748666641</c:v>
                </c:pt>
                <c:pt idx="5">
                  <c:v>9.0240549421038505</c:v>
                </c:pt>
                <c:pt idx="6">
                  <c:v>8.8081378154574139</c:v>
                </c:pt>
                <c:pt idx="7">
                  <c:v>11.435749958687547</c:v>
                </c:pt>
                <c:pt idx="8">
                  <c:v>9.1879141339466628</c:v>
                </c:pt>
                <c:pt idx="9">
                  <c:v>7.4912612166156363</c:v>
                </c:pt>
                <c:pt idx="10">
                  <c:v>8.6556065782789311</c:v>
                </c:pt>
                <c:pt idx="11">
                  <c:v>7.3629989101601847</c:v>
                </c:pt>
                <c:pt idx="12">
                  <c:v>8.4321278422222701</c:v>
                </c:pt>
                <c:pt idx="13">
                  <c:v>8.2530176663380317</c:v>
                </c:pt>
                <c:pt idx="14">
                  <c:v>9.6447046390032263</c:v>
                </c:pt>
                <c:pt idx="15">
                  <c:v>8.9571866645698996</c:v>
                </c:pt>
                <c:pt idx="16">
                  <c:v>8.0915037447719076</c:v>
                </c:pt>
                <c:pt idx="17">
                  <c:v>7.7046087350210311</c:v>
                </c:pt>
                <c:pt idx="18">
                  <c:v>7.1600974049056489</c:v>
                </c:pt>
                <c:pt idx="19">
                  <c:v>6.7356533737848725</c:v>
                </c:pt>
                <c:pt idx="20">
                  <c:v>6.8884610984363226</c:v>
                </c:pt>
                <c:pt idx="21">
                  <c:v>8.4285252894699347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6-49E3-A1A1-15A4ADA52B1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EURO INDIA FRESH FOOD P LTD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2.8997224149895908</c:v>
                </c:pt>
                <c:pt idx="1">
                  <c:v>4.1282279608192347</c:v>
                </c:pt>
                <c:pt idx="2">
                  <c:v>7.0815090025721634</c:v>
                </c:pt>
                <c:pt idx="3">
                  <c:v>6.4110785463071522</c:v>
                </c:pt>
                <c:pt idx="4">
                  <c:v>10.286743753871567</c:v>
                </c:pt>
                <c:pt idx="5">
                  <c:v>6.9118221326447076</c:v>
                </c:pt>
                <c:pt idx="6">
                  <c:v>7.6934055126810046</c:v>
                </c:pt>
                <c:pt idx="7">
                  <c:v>9.3737115822575507</c:v>
                </c:pt>
                <c:pt idx="8">
                  <c:v>8.0492888109476723</c:v>
                </c:pt>
                <c:pt idx="9">
                  <c:v>7.6626172609341454</c:v>
                </c:pt>
                <c:pt idx="10">
                  <c:v>7.9655776460950305</c:v>
                </c:pt>
                <c:pt idx="11">
                  <c:v>7.9544907389897617</c:v>
                </c:pt>
                <c:pt idx="12">
                  <c:v>8.1040686928046828</c:v>
                </c:pt>
                <c:pt idx="13">
                  <c:v>7.8242741204640112</c:v>
                </c:pt>
                <c:pt idx="14">
                  <c:v>7.7184175340586076</c:v>
                </c:pt>
                <c:pt idx="15">
                  <c:v>7.5957010177870838</c:v>
                </c:pt>
                <c:pt idx="16">
                  <c:v>6.5070672891497647</c:v>
                </c:pt>
                <c:pt idx="17">
                  <c:v>7.6284563010593933</c:v>
                </c:pt>
                <c:pt idx="18">
                  <c:v>9.0608520110653874</c:v>
                </c:pt>
                <c:pt idx="19">
                  <c:v>7.2118308122666424</c:v>
                </c:pt>
                <c:pt idx="20">
                  <c:v>8.134775131148233</c:v>
                </c:pt>
                <c:pt idx="21">
                  <c:v>7.0417769948787701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BE-4340-98D5-06379CD1C0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 M FOODS &amp; BEVERAGES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2.8250000000000002</c:v>
                </c:pt>
                <c:pt idx="1">
                  <c:v>4.5113142479213906</c:v>
                </c:pt>
                <c:pt idx="2">
                  <c:v>6.9480047740127651</c:v>
                </c:pt>
                <c:pt idx="3">
                  <c:v>7.6314213530457566</c:v>
                </c:pt>
                <c:pt idx="4">
                  <c:v>6.6103510537312893</c:v>
                </c:pt>
                <c:pt idx="5">
                  <c:v>6.2402017396031377</c:v>
                </c:pt>
                <c:pt idx="6">
                  <c:v>6.9243957283860924</c:v>
                </c:pt>
                <c:pt idx="7">
                  <c:v>7.3240936566454273</c:v>
                </c:pt>
                <c:pt idx="8">
                  <c:v>6.0676461781941073</c:v>
                </c:pt>
                <c:pt idx="9">
                  <c:v>6.2209817587334371</c:v>
                </c:pt>
                <c:pt idx="10">
                  <c:v>6.7237111864912196</c:v>
                </c:pt>
                <c:pt idx="11">
                  <c:v>7.221010076385503</c:v>
                </c:pt>
                <c:pt idx="12">
                  <c:v>5.9450377227831046</c:v>
                </c:pt>
                <c:pt idx="13">
                  <c:v>6.2416609570516739</c:v>
                </c:pt>
                <c:pt idx="14">
                  <c:v>6.3439596760865991</c:v>
                </c:pt>
                <c:pt idx="15">
                  <c:v>6.3157472843868607</c:v>
                </c:pt>
                <c:pt idx="16">
                  <c:v>7.166240453398764</c:v>
                </c:pt>
                <c:pt idx="17">
                  <c:v>5.4399108847867597</c:v>
                </c:pt>
                <c:pt idx="18">
                  <c:v>5.1920615507139205</c:v>
                </c:pt>
                <c:pt idx="19">
                  <c:v>5.2244001454192928</c:v>
                </c:pt>
                <c:pt idx="20">
                  <c:v>5.6720040980897597</c:v>
                </c:pt>
                <c:pt idx="21">
                  <c:v>5.399291896144768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BE-4340-98D5-06379CD1C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5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PINCH BOTTLING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3.2504303361684896</c:v>
                      </c:pt>
                      <c:pt idx="1">
                        <c:v>2.4236775698709714</c:v>
                      </c:pt>
                      <c:pt idx="2">
                        <c:v>5.792541079451043</c:v>
                      </c:pt>
                      <c:pt idx="3">
                        <c:v>5.8388878272501428</c:v>
                      </c:pt>
                      <c:pt idx="4">
                        <c:v>6.7214961369051913</c:v>
                      </c:pt>
                      <c:pt idx="5">
                        <c:v>5.6447182601327492</c:v>
                      </c:pt>
                      <c:pt idx="6">
                        <c:v>5.255851375073143</c:v>
                      </c:pt>
                      <c:pt idx="7">
                        <c:v>7.6265226247054594</c:v>
                      </c:pt>
                      <c:pt idx="8">
                        <c:v>5.9983243672281503</c:v>
                      </c:pt>
                      <c:pt idx="9">
                        <c:v>5.3279470387243739</c:v>
                      </c:pt>
                      <c:pt idx="10">
                        <c:v>6.2249131026144768</c:v>
                      </c:pt>
                      <c:pt idx="11">
                        <c:v>5.3782459403390801</c:v>
                      </c:pt>
                      <c:pt idx="12">
                        <c:v>4.6065282878719112</c:v>
                      </c:pt>
                      <c:pt idx="13">
                        <c:v>5.2336217033428536</c:v>
                      </c:pt>
                      <c:pt idx="14">
                        <c:v>4.4940281445859123</c:v>
                      </c:pt>
                      <c:pt idx="15">
                        <c:v>4.4108436340048298</c:v>
                      </c:pt>
                      <c:pt idx="16">
                        <c:v>4.3833667700164138</c:v>
                      </c:pt>
                      <c:pt idx="17">
                        <c:v>3.984847943394203</c:v>
                      </c:pt>
                      <c:pt idx="18">
                        <c:v>3.2994954053167045</c:v>
                      </c:pt>
                      <c:pt idx="19">
                        <c:v>3.6300189035916826</c:v>
                      </c:pt>
                      <c:pt idx="20">
                        <c:v>4.1724915658997013</c:v>
                      </c:pt>
                      <c:pt idx="21">
                        <c:v>4.0370508186264091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8BE-4340-98D5-06379CD1C078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PARLE AGRO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0</c:formatCode>
                      <c:ptCount val="22"/>
                      <c:pt idx="0">
                        <c:v>6.1754887880947757</c:v>
                      </c:pt>
                      <c:pt idx="1">
                        <c:v>7.9466773687390662</c:v>
                      </c:pt>
                      <c:pt idx="2">
                        <c:v>9.3658186246039001</c:v>
                      </c:pt>
                      <c:pt idx="3">
                        <c:v>11.538429555046163</c:v>
                      </c:pt>
                      <c:pt idx="4">
                        <c:v>11.185746687692481</c:v>
                      </c:pt>
                      <c:pt idx="5">
                        <c:v>9.3157858212686175</c:v>
                      </c:pt>
                      <c:pt idx="6">
                        <c:v>10.505907161270722</c:v>
                      </c:pt>
                      <c:pt idx="7">
                        <c:v>8.4509715299007251</c:v>
                      </c:pt>
                      <c:pt idx="8">
                        <c:v>7.3629172141988599</c:v>
                      </c:pt>
                      <c:pt idx="9">
                        <c:v>7.0070952518931096</c:v>
                      </c:pt>
                      <c:pt idx="10">
                        <c:v>7.0739819902771242</c:v>
                      </c:pt>
                      <c:pt idx="11">
                        <c:v>7.783085514358806</c:v>
                      </c:pt>
                      <c:pt idx="12">
                        <c:v>7.716155113935411</c:v>
                      </c:pt>
                      <c:pt idx="13">
                        <c:v>6.8961695466929607</c:v>
                      </c:pt>
                      <c:pt idx="14">
                        <c:v>8.991386631427476</c:v>
                      </c:pt>
                      <c:pt idx="15">
                        <c:v>6.9583718414497806</c:v>
                      </c:pt>
                      <c:pt idx="16">
                        <c:v>6.3053847951591209</c:v>
                      </c:pt>
                      <c:pt idx="17">
                        <c:v>5.6171829793583834</c:v>
                      </c:pt>
                      <c:pt idx="18">
                        <c:v>6.0466422600431429</c:v>
                      </c:pt>
                      <c:pt idx="19">
                        <c:v>6.5668577273785758</c:v>
                      </c:pt>
                      <c:pt idx="20">
                        <c:v>8.3836358215089817</c:v>
                      </c:pt>
                      <c:pt idx="21">
                        <c:v>7.7655541901396798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955F-4355-95EF-34334CE0152D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393505436585005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NARTD – Unit Case</a:t>
            </a:r>
            <a:r>
              <a:rPr lang="en-IN" sz="1400" b="1" baseline="0" dirty="0"/>
              <a:t> 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16289.9599994816</c:v>
                </c:pt>
                <c:pt idx="1">
                  <c:v>12240.419508619025</c:v>
                </c:pt>
                <c:pt idx="2">
                  <c:v>10443.85550724198</c:v>
                </c:pt>
                <c:pt idx="3">
                  <c:v>10671.287410058061</c:v>
                </c:pt>
                <c:pt idx="4">
                  <c:v>11429.214664578347</c:v>
                </c:pt>
                <c:pt idx="5">
                  <c:v>13629.959694864863</c:v>
                </c:pt>
                <c:pt idx="6">
                  <c:v>17462.147179511372</c:v>
                </c:pt>
                <c:pt idx="7">
                  <c:v>18939.999822795515</c:v>
                </c:pt>
                <c:pt idx="8">
                  <c:v>18504.900450596542</c:v>
                </c:pt>
                <c:pt idx="9">
                  <c:v>17767.616222216031</c:v>
                </c:pt>
                <c:pt idx="10">
                  <c:v>16658.21587561283</c:v>
                </c:pt>
                <c:pt idx="11">
                  <c:v>18523.622916497574</c:v>
                </c:pt>
                <c:pt idx="12">
                  <c:v>13409.541340476202</c:v>
                </c:pt>
                <c:pt idx="13">
                  <c:v>9681.5603008292092</c:v>
                </c:pt>
                <c:pt idx="14">
                  <c:v>8769.5379957077075</c:v>
                </c:pt>
                <c:pt idx="15">
                  <c:v>10127.567653346341</c:v>
                </c:pt>
                <c:pt idx="16">
                  <c:v>11281.173546631231</c:v>
                </c:pt>
                <c:pt idx="17">
                  <c:v>12134.771625187806</c:v>
                </c:pt>
                <c:pt idx="18">
                  <c:v>12740.778367268325</c:v>
                </c:pt>
                <c:pt idx="19">
                  <c:v>12176.712768578944</c:v>
                </c:pt>
                <c:pt idx="20">
                  <c:v>7768.2736098017094</c:v>
                </c:pt>
                <c:pt idx="21">
                  <c:v>7002.6739269271347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2459.271892413452</c:v>
                </c:pt>
                <c:pt idx="1">
                  <c:v>1465.7150439006382</c:v>
                </c:pt>
                <c:pt idx="2">
                  <c:v>873.69479442825775</c:v>
                </c:pt>
                <c:pt idx="3">
                  <c:v>794.7839224062626</c:v>
                </c:pt>
                <c:pt idx="4">
                  <c:v>950.5096386242368</c:v>
                </c:pt>
                <c:pt idx="5">
                  <c:v>1710.8734455569058</c:v>
                </c:pt>
                <c:pt idx="6">
                  <c:v>2437.2502209110521</c:v>
                </c:pt>
                <c:pt idx="7">
                  <c:v>2755.2150106856375</c:v>
                </c:pt>
                <c:pt idx="8">
                  <c:v>2957.9189620574589</c:v>
                </c:pt>
                <c:pt idx="9">
                  <c:v>2510.4621165560397</c:v>
                </c:pt>
                <c:pt idx="10">
                  <c:v>2409.6123738854176</c:v>
                </c:pt>
                <c:pt idx="11">
                  <c:v>2050.8959337034294</c:v>
                </c:pt>
                <c:pt idx="12">
                  <c:v>1761.1798703879085</c:v>
                </c:pt>
                <c:pt idx="13">
                  <c:v>1205.3340533533565</c:v>
                </c:pt>
                <c:pt idx="14">
                  <c:v>1075.9899982587301</c:v>
                </c:pt>
                <c:pt idx="15">
                  <c:v>1065.048853142179</c:v>
                </c:pt>
                <c:pt idx="16">
                  <c:v>1519.0321952732374</c:v>
                </c:pt>
                <c:pt idx="17">
                  <c:v>1680.2187273232289</c:v>
                </c:pt>
                <c:pt idx="18">
                  <c:v>2000.5157494163623</c:v>
                </c:pt>
                <c:pt idx="19">
                  <c:v>2428.0591131490373</c:v>
                </c:pt>
                <c:pt idx="20">
                  <c:v>3150.3649809006429</c:v>
                </c:pt>
                <c:pt idx="21">
                  <c:v>4205.5229415629847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872.81027529245523</c:v>
                </c:pt>
                <c:pt idx="1">
                  <c:v>760.93301913496816</c:v>
                </c:pt>
                <c:pt idx="2">
                  <c:v>686.39564132912471</c:v>
                </c:pt>
                <c:pt idx="3">
                  <c:v>669.93711564110288</c:v>
                </c:pt>
                <c:pt idx="4">
                  <c:v>790.01421134460952</c:v>
                </c:pt>
                <c:pt idx="5">
                  <c:v>1273.7184920176421</c:v>
                </c:pt>
                <c:pt idx="6">
                  <c:v>2279.6981175186929</c:v>
                </c:pt>
                <c:pt idx="7">
                  <c:v>2917.1493449792433</c:v>
                </c:pt>
                <c:pt idx="8">
                  <c:v>2746.8440781693207</c:v>
                </c:pt>
                <c:pt idx="9">
                  <c:v>2714.0554768363118</c:v>
                </c:pt>
                <c:pt idx="10">
                  <c:v>3140.7330723499249</c:v>
                </c:pt>
                <c:pt idx="11">
                  <c:v>2819.517967543542</c:v>
                </c:pt>
                <c:pt idx="12">
                  <c:v>2505.1411333462411</c:v>
                </c:pt>
                <c:pt idx="13">
                  <c:v>1908.024965935386</c:v>
                </c:pt>
                <c:pt idx="14">
                  <c:v>1660.3650603667281</c:v>
                </c:pt>
                <c:pt idx="15">
                  <c:v>1769.0481667275487</c:v>
                </c:pt>
                <c:pt idx="16">
                  <c:v>1959.9385818546059</c:v>
                </c:pt>
                <c:pt idx="17">
                  <c:v>2225.0805556332866</c:v>
                </c:pt>
                <c:pt idx="18">
                  <c:v>2714.3493343030595</c:v>
                </c:pt>
                <c:pt idx="19">
                  <c:v>2649.3419586265986</c:v>
                </c:pt>
                <c:pt idx="20">
                  <c:v>3797.7727908377124</c:v>
                </c:pt>
                <c:pt idx="21">
                  <c:v>4631.0163660870621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NARTD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19622.042167187508</c:v>
                </c:pt>
                <c:pt idx="1">
                  <c:v>14467.067571654632</c:v>
                </c:pt>
                <c:pt idx="2">
                  <c:v>12003.945942999364</c:v>
                </c:pt>
                <c:pt idx="3">
                  <c:v>12136.008448105427</c:v>
                </c:pt>
                <c:pt idx="4">
                  <c:v>13169.738514547193</c:v>
                </c:pt>
                <c:pt idx="5">
                  <c:v>16614.551632439412</c:v>
                </c:pt>
                <c:pt idx="6">
                  <c:v>22179.095517941118</c:v>
                </c:pt>
                <c:pt idx="7">
                  <c:v>24612.364178460397</c:v>
                </c:pt>
                <c:pt idx="8">
                  <c:v>24209.663490823321</c:v>
                </c:pt>
                <c:pt idx="9">
                  <c:v>22992.13381560838</c:v>
                </c:pt>
                <c:pt idx="10">
                  <c:v>22208.561321848174</c:v>
                </c:pt>
                <c:pt idx="11">
                  <c:v>23394.036817744545</c:v>
                </c:pt>
                <c:pt idx="12">
                  <c:v>17675.862344210353</c:v>
                </c:pt>
                <c:pt idx="13">
                  <c:v>12794.919320117951</c:v>
                </c:pt>
                <c:pt idx="14">
                  <c:v>11505.893054333166</c:v>
                </c:pt>
                <c:pt idx="15">
                  <c:v>12961.66467321607</c:v>
                </c:pt>
                <c:pt idx="16">
                  <c:v>14760.144323759074</c:v>
                </c:pt>
                <c:pt idx="17">
                  <c:v>16040.070908144322</c:v>
                </c:pt>
                <c:pt idx="18">
                  <c:v>17455.643450987747</c:v>
                </c:pt>
                <c:pt idx="19">
                  <c:v>17254.113840354581</c:v>
                </c:pt>
                <c:pt idx="20">
                  <c:v>14716.411381540065</c:v>
                </c:pt>
                <c:pt idx="21">
                  <c:v>15839.213234577181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F1-4C2C-A77C-9DA07AEBD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155438965674136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</a:t>
            </a:r>
            <a:r>
              <a:rPr lang="en-IN" sz="1400" b="1" dirty="0"/>
              <a:t> – CSD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13420.452008766015</c:v>
                </c:pt>
                <c:pt idx="1">
                  <c:v>9745.7047324311061</c:v>
                </c:pt>
                <c:pt idx="2">
                  <c:v>7958.4502702387708</c:v>
                </c:pt>
                <c:pt idx="3">
                  <c:v>8251.7484850246055</c:v>
                </c:pt>
                <c:pt idx="4">
                  <c:v>9116.1053066529748</c:v>
                </c:pt>
                <c:pt idx="5">
                  <c:v>11119.573701869534</c:v>
                </c:pt>
                <c:pt idx="6">
                  <c:v>14216.01326193446</c:v>
                </c:pt>
                <c:pt idx="7">
                  <c:v>15275.244276954127</c:v>
                </c:pt>
                <c:pt idx="8">
                  <c:v>14993.174551152586</c:v>
                </c:pt>
                <c:pt idx="9">
                  <c:v>14488.001641684583</c:v>
                </c:pt>
                <c:pt idx="10">
                  <c:v>14250.560029213242</c:v>
                </c:pt>
                <c:pt idx="11">
                  <c:v>15094.511292373734</c:v>
                </c:pt>
                <c:pt idx="12">
                  <c:v>10479.986114442936</c:v>
                </c:pt>
                <c:pt idx="13">
                  <c:v>7544.8850426484005</c:v>
                </c:pt>
                <c:pt idx="14">
                  <c:v>6784.459515024042</c:v>
                </c:pt>
                <c:pt idx="15">
                  <c:v>7913.9273771732169</c:v>
                </c:pt>
                <c:pt idx="16">
                  <c:v>8857.3570142479875</c:v>
                </c:pt>
                <c:pt idx="17">
                  <c:v>9627.1055398790413</c:v>
                </c:pt>
                <c:pt idx="18">
                  <c:v>10121.82231712553</c:v>
                </c:pt>
                <c:pt idx="19">
                  <c:v>9579.0405461221981</c:v>
                </c:pt>
                <c:pt idx="20">
                  <c:v>6048.6047342731372</c:v>
                </c:pt>
                <c:pt idx="21">
                  <c:v>5511.8643663064813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1868.8461505982518</c:v>
                </c:pt>
                <c:pt idx="1">
                  <c:v>1016.515230190087</c:v>
                </c:pt>
                <c:pt idx="2">
                  <c:v>441.17295491595911</c:v>
                </c:pt>
                <c:pt idx="3">
                  <c:v>424.39095857103825</c:v>
                </c:pt>
                <c:pt idx="4">
                  <c:v>545.42939568120835</c:v>
                </c:pt>
                <c:pt idx="5">
                  <c:v>1111.7755176940511</c:v>
                </c:pt>
                <c:pt idx="6">
                  <c:v>1743.4248727657996</c:v>
                </c:pt>
                <c:pt idx="7">
                  <c:v>1977.6100643988086</c:v>
                </c:pt>
                <c:pt idx="8">
                  <c:v>2317.6382327133597</c:v>
                </c:pt>
                <c:pt idx="9">
                  <c:v>1944.5453327678672</c:v>
                </c:pt>
                <c:pt idx="10">
                  <c:v>1865.0291869165585</c:v>
                </c:pt>
                <c:pt idx="11">
                  <c:v>1503.8614729668743</c:v>
                </c:pt>
                <c:pt idx="12">
                  <c:v>1269.1674930328095</c:v>
                </c:pt>
                <c:pt idx="13">
                  <c:v>896.35815524348232</c:v>
                </c:pt>
                <c:pt idx="14">
                  <c:v>883.08666567617888</c:v>
                </c:pt>
                <c:pt idx="15">
                  <c:v>886.71212607209634</c:v>
                </c:pt>
                <c:pt idx="16">
                  <c:v>1313.6202391225659</c:v>
                </c:pt>
                <c:pt idx="17">
                  <c:v>1443.1513340471079</c:v>
                </c:pt>
                <c:pt idx="18">
                  <c:v>1399.4107556923777</c:v>
                </c:pt>
                <c:pt idx="19">
                  <c:v>1853.4054823832894</c:v>
                </c:pt>
                <c:pt idx="20">
                  <c:v>2782.8215803149969</c:v>
                </c:pt>
                <c:pt idx="21">
                  <c:v>3779.3199490470911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206.60098140343837</c:v>
                </c:pt>
                <c:pt idx="1">
                  <c:v>145.97195579135396</c:v>
                </c:pt>
                <c:pt idx="2">
                  <c:v>138.7692039023205</c:v>
                </c:pt>
                <c:pt idx="3">
                  <c:v>149.88040947211917</c:v>
                </c:pt>
                <c:pt idx="4">
                  <c:v>219.83099385276219</c:v>
                </c:pt>
                <c:pt idx="5">
                  <c:v>337.2856181507201</c:v>
                </c:pt>
                <c:pt idx="6">
                  <c:v>574.87001811401751</c:v>
                </c:pt>
                <c:pt idx="7">
                  <c:v>578.53369979416857</c:v>
                </c:pt>
                <c:pt idx="8">
                  <c:v>512.84486384560284</c:v>
                </c:pt>
                <c:pt idx="9">
                  <c:v>464.27816802707235</c:v>
                </c:pt>
                <c:pt idx="10">
                  <c:v>836.91703546408473</c:v>
                </c:pt>
                <c:pt idx="11">
                  <c:v>635.201941081153</c:v>
                </c:pt>
                <c:pt idx="12">
                  <c:v>459.02023945015407</c:v>
                </c:pt>
                <c:pt idx="13">
                  <c:v>557.31051773951936</c:v>
                </c:pt>
                <c:pt idx="14">
                  <c:v>452.03607500988727</c:v>
                </c:pt>
                <c:pt idx="15">
                  <c:v>521.69900567779803</c:v>
                </c:pt>
                <c:pt idx="16">
                  <c:v>660.33215606483429</c:v>
                </c:pt>
                <c:pt idx="17">
                  <c:v>772.48936520524558</c:v>
                </c:pt>
                <c:pt idx="18">
                  <c:v>1313.0212229122837</c:v>
                </c:pt>
                <c:pt idx="19">
                  <c:v>1401.54512949947</c:v>
                </c:pt>
                <c:pt idx="20">
                  <c:v>2372.2441161359457</c:v>
                </c:pt>
                <c:pt idx="21">
                  <c:v>2687.4343162520286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CSD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15495.899140767706</c:v>
                </c:pt>
                <c:pt idx="1">
                  <c:v>10908.191918412547</c:v>
                </c:pt>
                <c:pt idx="2">
                  <c:v>8538.3924290570503</c:v>
                </c:pt>
                <c:pt idx="3">
                  <c:v>8826.0198530677644</c:v>
                </c:pt>
                <c:pt idx="4">
                  <c:v>9881.3656961869456</c:v>
                </c:pt>
                <c:pt idx="5">
                  <c:v>12568.634837714306</c:v>
                </c:pt>
                <c:pt idx="6">
                  <c:v>16534.308152814279</c:v>
                </c:pt>
                <c:pt idx="7">
                  <c:v>17831.388041147104</c:v>
                </c:pt>
                <c:pt idx="8">
                  <c:v>17823.657647711549</c:v>
                </c:pt>
                <c:pt idx="9">
                  <c:v>16896.82514247952</c:v>
                </c:pt>
                <c:pt idx="10">
                  <c:v>16952.506251593884</c:v>
                </c:pt>
                <c:pt idx="11">
                  <c:v>17233.574706421761</c:v>
                </c:pt>
                <c:pt idx="12">
                  <c:v>12208.1738469259</c:v>
                </c:pt>
                <c:pt idx="13">
                  <c:v>8998.5537156314022</c:v>
                </c:pt>
                <c:pt idx="14">
                  <c:v>8119.5822557101083</c:v>
                </c:pt>
                <c:pt idx="15">
                  <c:v>9322.3385089231106</c:v>
                </c:pt>
                <c:pt idx="16">
                  <c:v>10831.309409435387</c:v>
                </c:pt>
                <c:pt idx="17">
                  <c:v>11842.746239131395</c:v>
                </c:pt>
                <c:pt idx="18">
                  <c:v>12834.254295730192</c:v>
                </c:pt>
                <c:pt idx="19">
                  <c:v>12833.991158004959</c:v>
                </c:pt>
                <c:pt idx="20">
                  <c:v>11203.67043072408</c:v>
                </c:pt>
                <c:pt idx="21">
                  <c:v>11978.618631605601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</a:t>
            </a:r>
            <a:r>
              <a:rPr lang="en-IN" sz="1400" b="1" dirty="0"/>
              <a:t> – Stills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Unit Case </a:t>
            </a:r>
            <a:r>
              <a:rPr lang="en-IN" sz="1400" b="1" baseline="0" dirty="0"/>
              <a:t>Sold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2869.5079907155859</c:v>
                </c:pt>
                <c:pt idx="1">
                  <c:v>2494.7147761879173</c:v>
                </c:pt>
                <c:pt idx="2">
                  <c:v>2485.4052370032077</c:v>
                </c:pt>
                <c:pt idx="3">
                  <c:v>2419.5389250334574</c:v>
                </c:pt>
                <c:pt idx="4">
                  <c:v>2313.1093579253716</c:v>
                </c:pt>
                <c:pt idx="5">
                  <c:v>2510.3859929953273</c:v>
                </c:pt>
                <c:pt idx="6">
                  <c:v>3246.1339175769126</c:v>
                </c:pt>
                <c:pt idx="7">
                  <c:v>3664.7555458413817</c:v>
                </c:pt>
                <c:pt idx="8">
                  <c:v>3511.7258994439499</c:v>
                </c:pt>
                <c:pt idx="9">
                  <c:v>3279.6145805314445</c:v>
                </c:pt>
                <c:pt idx="10">
                  <c:v>2407.6558463995912</c:v>
                </c:pt>
                <c:pt idx="11">
                  <c:v>3429.1116241238387</c:v>
                </c:pt>
                <c:pt idx="12">
                  <c:v>2929.5552260332624</c:v>
                </c:pt>
                <c:pt idx="13">
                  <c:v>2136.6752581808064</c:v>
                </c:pt>
                <c:pt idx="14">
                  <c:v>1985.0784806836671</c:v>
                </c:pt>
                <c:pt idx="15">
                  <c:v>2213.6402761731242</c:v>
                </c:pt>
                <c:pt idx="16">
                  <c:v>2423.8165323832454</c:v>
                </c:pt>
                <c:pt idx="17">
                  <c:v>2507.6660853087647</c:v>
                </c:pt>
                <c:pt idx="18">
                  <c:v>2618.9560501427964</c:v>
                </c:pt>
                <c:pt idx="19">
                  <c:v>2597.6722224567466</c:v>
                </c:pt>
                <c:pt idx="20">
                  <c:v>1719.6688755285711</c:v>
                </c:pt>
                <c:pt idx="21">
                  <c:v>1490.8095606206525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590.42574181519967</c:v>
                </c:pt>
                <c:pt idx="1">
                  <c:v>449.1998137105507</c:v>
                </c:pt>
                <c:pt idx="2">
                  <c:v>432.52183951229887</c:v>
                </c:pt>
                <c:pt idx="3">
                  <c:v>370.39296383522435</c:v>
                </c:pt>
                <c:pt idx="4">
                  <c:v>405.0802429430284</c:v>
                </c:pt>
                <c:pt idx="5">
                  <c:v>599.09792786285459</c:v>
                </c:pt>
                <c:pt idx="6">
                  <c:v>693.82534814525218</c:v>
                </c:pt>
                <c:pt idx="7">
                  <c:v>777.60494628682886</c:v>
                </c:pt>
                <c:pt idx="8">
                  <c:v>640.2807293440992</c:v>
                </c:pt>
                <c:pt idx="9">
                  <c:v>565.9167837881721</c:v>
                </c:pt>
                <c:pt idx="10">
                  <c:v>544.58318696885908</c:v>
                </c:pt>
                <c:pt idx="11">
                  <c:v>547.03446073655539</c:v>
                </c:pt>
                <c:pt idx="12">
                  <c:v>492.01237735509881</c:v>
                </c:pt>
                <c:pt idx="13">
                  <c:v>308.97589810987438</c:v>
                </c:pt>
                <c:pt idx="14">
                  <c:v>192.90333258255131</c:v>
                </c:pt>
                <c:pt idx="15">
                  <c:v>178.33672707008284</c:v>
                </c:pt>
                <c:pt idx="16">
                  <c:v>205.41195615067164</c:v>
                </c:pt>
                <c:pt idx="17">
                  <c:v>237.06739327612121</c:v>
                </c:pt>
                <c:pt idx="18">
                  <c:v>601.10499372398465</c:v>
                </c:pt>
                <c:pt idx="19">
                  <c:v>574.65363076574772</c:v>
                </c:pt>
                <c:pt idx="20">
                  <c:v>367.54340058564577</c:v>
                </c:pt>
                <c:pt idx="21">
                  <c:v>426.20299251589347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70.939368302463208</c:v>
                </c:pt>
                <c:pt idx="1">
                  <c:v>100.78061686965239</c:v>
                </c:pt>
                <c:pt idx="2">
                  <c:v>86.965571474773355</c:v>
                </c:pt>
                <c:pt idx="3">
                  <c:v>101.65434156694256</c:v>
                </c:pt>
                <c:pt idx="4">
                  <c:v>132.37417752782375</c:v>
                </c:pt>
                <c:pt idx="5">
                  <c:v>212.59714743215167</c:v>
                </c:pt>
                <c:pt idx="6">
                  <c:v>248.44847754224566</c:v>
                </c:pt>
                <c:pt idx="7">
                  <c:v>547.87107417523373</c:v>
                </c:pt>
                <c:pt idx="8">
                  <c:v>439.1257515654649</c:v>
                </c:pt>
                <c:pt idx="9">
                  <c:v>467.68442414089361</c:v>
                </c:pt>
                <c:pt idx="10">
                  <c:v>416.14435207609824</c:v>
                </c:pt>
                <c:pt idx="11">
                  <c:v>456.90540554635794</c:v>
                </c:pt>
                <c:pt idx="12">
                  <c:v>451.80704452747716</c:v>
                </c:pt>
                <c:pt idx="13">
                  <c:v>218.77592867722385</c:v>
                </c:pt>
                <c:pt idx="14">
                  <c:v>195.45346307791192</c:v>
                </c:pt>
                <c:pt idx="15">
                  <c:v>259.88899029564101</c:v>
                </c:pt>
                <c:pt idx="16">
                  <c:v>403.38042874607885</c:v>
                </c:pt>
                <c:pt idx="17">
                  <c:v>494.78152547456995</c:v>
                </c:pt>
                <c:pt idx="18">
                  <c:v>458.57270310913015</c:v>
                </c:pt>
                <c:pt idx="19">
                  <c:v>320.76165724881821</c:v>
                </c:pt>
                <c:pt idx="20">
                  <c:v>732.26752974411261</c:v>
                </c:pt>
                <c:pt idx="21">
                  <c:v>1325.5698889929502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STILLS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4126.1430264198025</c:v>
                </c:pt>
                <c:pt idx="1">
                  <c:v>3558.8756532420825</c:v>
                </c:pt>
                <c:pt idx="2">
                  <c:v>3465.5535139423096</c:v>
                </c:pt>
                <c:pt idx="3">
                  <c:v>3309.9885950376652</c:v>
                </c:pt>
                <c:pt idx="4">
                  <c:v>3288.3728183602475</c:v>
                </c:pt>
                <c:pt idx="5">
                  <c:v>4045.9167947251044</c:v>
                </c:pt>
                <c:pt idx="6">
                  <c:v>5644.7873651268401</c:v>
                </c:pt>
                <c:pt idx="7">
                  <c:v>6780.9761373132878</c:v>
                </c:pt>
                <c:pt idx="8">
                  <c:v>6386.0058431117677</c:v>
                </c:pt>
                <c:pt idx="9">
                  <c:v>6095.308673128854</c:v>
                </c:pt>
                <c:pt idx="10">
                  <c:v>5256.0550702542887</c:v>
                </c:pt>
                <c:pt idx="11">
                  <c:v>6160.4621113227813</c:v>
                </c:pt>
                <c:pt idx="12">
                  <c:v>5467.6884972844473</c:v>
                </c:pt>
                <c:pt idx="13">
                  <c:v>3796.365604486547</c:v>
                </c:pt>
                <c:pt idx="14">
                  <c:v>3386.3107986230584</c:v>
                </c:pt>
                <c:pt idx="15">
                  <c:v>3639.3261642929574</c:v>
                </c:pt>
                <c:pt idx="16">
                  <c:v>3928.8349143236892</c:v>
                </c:pt>
                <c:pt idx="17">
                  <c:v>4197.3246690129281</c:v>
                </c:pt>
                <c:pt idx="18">
                  <c:v>4621.3891552575578</c:v>
                </c:pt>
                <c:pt idx="19">
                  <c:v>4420.1226823496245</c:v>
                </c:pt>
                <c:pt idx="20">
                  <c:v>3512.7409508159826</c:v>
                </c:pt>
                <c:pt idx="21">
                  <c:v>3860.5946029715792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66-4E3B-B659-989B07D833E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</c:formatCode>
                <c:ptCount val="22"/>
                <c:pt idx="0">
                  <c:v>155.30410011084834</c:v>
                </c:pt>
                <c:pt idx="1">
                  <c:v>140.92082265740044</c:v>
                </c:pt>
                <c:pt idx="2">
                  <c:v>158.83373874973125</c:v>
                </c:pt>
                <c:pt idx="3">
                  <c:v>163.42226898027906</c:v>
                </c:pt>
                <c:pt idx="4">
                  <c:v>154.59817238307176</c:v>
                </c:pt>
                <c:pt idx="5">
                  <c:v>201.69370660907114</c:v>
                </c:pt>
                <c:pt idx="6">
                  <c:v>213.56470113947685</c:v>
                </c:pt>
                <c:pt idx="7">
                  <c:v>196.60087218577843</c:v>
                </c:pt>
                <c:pt idx="8">
                  <c:v>192.45354678509102</c:v>
                </c:pt>
                <c:pt idx="9">
                  <c:v>189.27687201009638</c:v>
                </c:pt>
                <c:pt idx="10">
                  <c:v>138.07210769170223</c:v>
                </c:pt>
                <c:pt idx="11">
                  <c:v>187.50371800579103</c:v>
                </c:pt>
                <c:pt idx="12">
                  <c:v>196.27283616677792</c:v>
                </c:pt>
                <c:pt idx="13">
                  <c:v>179.01060913992472</c:v>
                </c:pt>
                <c:pt idx="14">
                  <c:v>179.65860671914055</c:v>
                </c:pt>
                <c:pt idx="15">
                  <c:v>181.95287183441442</c:v>
                </c:pt>
                <c:pt idx="16">
                  <c:v>203.78368681590527</c:v>
                </c:pt>
                <c:pt idx="17">
                  <c:v>200.41288191577209</c:v>
                </c:pt>
                <c:pt idx="18">
                  <c:v>177.09961870595038</c:v>
                </c:pt>
                <c:pt idx="19">
                  <c:v>156.01002783862498</c:v>
                </c:pt>
                <c:pt idx="20">
                  <c:v>123.44911139493006</c:v>
                </c:pt>
                <c:pt idx="21">
                  <c:v>114.36029189980655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61-43C3-A02D-E4293863CBB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STORIA FOODS &amp; BEVERAGES LLP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</c:formatCode>
                <c:ptCount val="22"/>
                <c:pt idx="0">
                  <c:v>6.6518345249560129</c:v>
                </c:pt>
                <c:pt idx="1">
                  <c:v>4.5754558789352835</c:v>
                </c:pt>
                <c:pt idx="2">
                  <c:v>37.591895634295028</c:v>
                </c:pt>
                <c:pt idx="3">
                  <c:v>19.545042793192405</c:v>
                </c:pt>
                <c:pt idx="4">
                  <c:v>36.364494956532504</c:v>
                </c:pt>
                <c:pt idx="5">
                  <c:v>69.331034585413747</c:v>
                </c:pt>
                <c:pt idx="6">
                  <c:v>113.55020911133074</c:v>
                </c:pt>
                <c:pt idx="7">
                  <c:v>116.85924006912248</c:v>
                </c:pt>
                <c:pt idx="8">
                  <c:v>124.03415335348805</c:v>
                </c:pt>
                <c:pt idx="9">
                  <c:v>126.17079800529444</c:v>
                </c:pt>
                <c:pt idx="10">
                  <c:v>99.350030160220626</c:v>
                </c:pt>
                <c:pt idx="11">
                  <c:v>127.21351961474451</c:v>
                </c:pt>
                <c:pt idx="12">
                  <c:v>133.74043531989429</c:v>
                </c:pt>
                <c:pt idx="13">
                  <c:v>57.944126503823497</c:v>
                </c:pt>
                <c:pt idx="14">
                  <c:v>44.122175697272063</c:v>
                </c:pt>
                <c:pt idx="15">
                  <c:v>39.387362206930504</c:v>
                </c:pt>
                <c:pt idx="16">
                  <c:v>51.885586378639942</c:v>
                </c:pt>
                <c:pt idx="17">
                  <c:v>59.090698335155892</c:v>
                </c:pt>
                <c:pt idx="18">
                  <c:v>68.559876734795367</c:v>
                </c:pt>
                <c:pt idx="19">
                  <c:v>69.804793137903602</c:v>
                </c:pt>
                <c:pt idx="20">
                  <c:v>71.571855362563241</c:v>
                </c:pt>
                <c:pt idx="21">
                  <c:v>65.42496212614671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61-43C3-A02D-E4293863CBB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 T C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</c:formatCode>
                <c:ptCount val="22"/>
                <c:pt idx="0">
                  <c:v>59.906397554590797</c:v>
                </c:pt>
                <c:pt idx="1">
                  <c:v>67.987722433032133</c:v>
                </c:pt>
                <c:pt idx="2">
                  <c:v>76.890394810157488</c:v>
                </c:pt>
                <c:pt idx="3">
                  <c:v>83.719236269047741</c:v>
                </c:pt>
                <c:pt idx="4">
                  <c:v>86.135491132081995</c:v>
                </c:pt>
                <c:pt idx="5">
                  <c:v>108.88903453193478</c:v>
                </c:pt>
                <c:pt idx="6">
                  <c:v>138.97449382745347</c:v>
                </c:pt>
                <c:pt idx="7">
                  <c:v>158.7667213641642</c:v>
                </c:pt>
                <c:pt idx="8">
                  <c:v>176.52013084617982</c:v>
                </c:pt>
                <c:pt idx="9">
                  <c:v>161.51903205661438</c:v>
                </c:pt>
                <c:pt idx="10">
                  <c:v>138.47388026702467</c:v>
                </c:pt>
                <c:pt idx="11">
                  <c:v>174.81362928857942</c:v>
                </c:pt>
                <c:pt idx="12">
                  <c:v>113.2998043745641</c:v>
                </c:pt>
                <c:pt idx="13">
                  <c:v>112.55555233835415</c:v>
                </c:pt>
                <c:pt idx="14">
                  <c:v>95.703815601010746</c:v>
                </c:pt>
                <c:pt idx="15">
                  <c:v>97.380259380167047</c:v>
                </c:pt>
                <c:pt idx="16">
                  <c:v>98.624356069638438</c:v>
                </c:pt>
                <c:pt idx="17">
                  <c:v>103.11504743531668</c:v>
                </c:pt>
                <c:pt idx="18">
                  <c:v>104.05905755332651</c:v>
                </c:pt>
                <c:pt idx="19">
                  <c:v>92.458432093621738</c:v>
                </c:pt>
                <c:pt idx="20">
                  <c:v>85.929879067662696</c:v>
                </c:pt>
                <c:pt idx="21">
                  <c:v>81.730483820427125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61-43C3-A02D-E4293863CBB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</c:formatCode>
                <c:ptCount val="22"/>
                <c:pt idx="0">
                  <c:v>373.40759339615835</c:v>
                </c:pt>
                <c:pt idx="1">
                  <c:v>300.69644550459378</c:v>
                </c:pt>
                <c:pt idx="2">
                  <c:v>187.34483675784671</c:v>
                </c:pt>
                <c:pt idx="3">
                  <c:v>151.71581655952187</c:v>
                </c:pt>
                <c:pt idx="4">
                  <c:v>160.71088149233753</c:v>
                </c:pt>
                <c:pt idx="5">
                  <c:v>343.92195070835078</c:v>
                </c:pt>
                <c:pt idx="6">
                  <c:v>800.94143588690474</c:v>
                </c:pt>
                <c:pt idx="7">
                  <c:v>971.8030432168498</c:v>
                </c:pt>
                <c:pt idx="8">
                  <c:v>855.25225320693369</c:v>
                </c:pt>
                <c:pt idx="9">
                  <c:v>831.40381792705875</c:v>
                </c:pt>
                <c:pt idx="10">
                  <c:v>1011.9366991770061</c:v>
                </c:pt>
                <c:pt idx="11">
                  <c:v>914.99603986861212</c:v>
                </c:pt>
                <c:pt idx="12">
                  <c:v>839.4961829597795</c:v>
                </c:pt>
                <c:pt idx="13">
                  <c:v>566.17853108549934</c:v>
                </c:pt>
                <c:pt idx="14">
                  <c:v>523.61226108313929</c:v>
                </c:pt>
                <c:pt idx="15">
                  <c:v>515.63042092537614</c:v>
                </c:pt>
                <c:pt idx="16">
                  <c:v>476.56283267062662</c:v>
                </c:pt>
                <c:pt idx="17">
                  <c:v>455.0763723141697</c:v>
                </c:pt>
                <c:pt idx="18">
                  <c:v>491.24896823854846</c:v>
                </c:pt>
                <c:pt idx="19">
                  <c:v>422.83585713170521</c:v>
                </c:pt>
                <c:pt idx="20">
                  <c:v>320.25435083896076</c:v>
                </c:pt>
                <c:pt idx="21">
                  <c:v>306.70229013974358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61-43C3-A02D-E4293863CBB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LEH BERRY COMPANY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189.34878189726368</c:v>
                </c:pt>
                <c:pt idx="7">
                  <c:v>346.71469417392626</c:v>
                </c:pt>
                <c:pt idx="8">
                  <c:v>446.61337856656075</c:v>
                </c:pt>
                <c:pt idx="9">
                  <c:v>473.72236466928126</c:v>
                </c:pt>
                <c:pt idx="10">
                  <c:v>499.83896751378717</c:v>
                </c:pt>
                <c:pt idx="11">
                  <c:v>322.88371413830293</c:v>
                </c:pt>
                <c:pt idx="12">
                  <c:v>311.50459054759403</c:v>
                </c:pt>
                <c:pt idx="13">
                  <c:v>216.24970045104118</c:v>
                </c:pt>
                <c:pt idx="14">
                  <c:v>169.77866317836597</c:v>
                </c:pt>
                <c:pt idx="15">
                  <c:v>153.10925640722107</c:v>
                </c:pt>
                <c:pt idx="16">
                  <c:v>65.36953510888263</c:v>
                </c:pt>
                <c:pt idx="17">
                  <c:v>140.11466495305655</c:v>
                </c:pt>
                <c:pt idx="18">
                  <c:v>101.78788704902648</c:v>
                </c:pt>
                <c:pt idx="19">
                  <c:v>185.92606167645513</c:v>
                </c:pt>
                <c:pt idx="20">
                  <c:v>92.055948293536701</c:v>
                </c:pt>
                <c:pt idx="21">
                  <c:v>49.794132855959219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33-4EBB-9BDD-91BD0FBD6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000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594841140858564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– Third party license–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0.80003300218794582</c:v>
                </c:pt>
                <c:pt idx="1">
                  <c:v>0.76043258069519182</c:v>
                </c:pt>
                <c:pt idx="2">
                  <c:v>0.71687817615733407</c:v>
                </c:pt>
                <c:pt idx="3">
                  <c:v>0.73033551038874145</c:v>
                </c:pt>
                <c:pt idx="4">
                  <c:v>0.76708030602365906</c:v>
                </c:pt>
                <c:pt idx="5">
                  <c:v>0.75834852999700109</c:v>
                </c:pt>
                <c:pt idx="6">
                  <c:v>0.76407053929729074</c:v>
                </c:pt>
                <c:pt idx="7">
                  <c:v>0.72600423096067701</c:v>
                </c:pt>
                <c:pt idx="8">
                  <c:v>0.74453992510660416</c:v>
                </c:pt>
                <c:pt idx="9">
                  <c:v>0.74883504242964671</c:v>
                </c:pt>
                <c:pt idx="10">
                  <c:v>0.76421790005448897</c:v>
                </c:pt>
                <c:pt idx="11">
                  <c:v>0.74494559538246197</c:v>
                </c:pt>
                <c:pt idx="12">
                  <c:v>0.69750346652245199</c:v>
                </c:pt>
                <c:pt idx="13">
                  <c:v>0.715532736259336</c:v>
                </c:pt>
                <c:pt idx="14">
                  <c:v>0.7200753225255041</c:v>
                </c:pt>
                <c:pt idx="15">
                  <c:v>0.72555359957169263</c:v>
                </c:pt>
                <c:pt idx="16">
                  <c:v>0.72599002019903569</c:v>
                </c:pt>
                <c:pt idx="17">
                  <c:v>0.72027707039748823</c:v>
                </c:pt>
                <c:pt idx="18">
                  <c:v>0.73175789216328724</c:v>
                </c:pt>
                <c:pt idx="19">
                  <c:v>0.74151441682325581</c:v>
                </c:pt>
                <c:pt idx="20">
                  <c:v>0.74475174872633865</c:v>
                </c:pt>
                <c:pt idx="21">
                  <c:v>0.75199569053272974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3E09-488E-B5DE-01E94B3BAB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0.19996699781205421</c:v>
                </c:pt>
                <c:pt idx="1">
                  <c:v>0.2395674193048081</c:v>
                </c:pt>
                <c:pt idx="2">
                  <c:v>0.28312182384266577</c:v>
                </c:pt>
                <c:pt idx="3">
                  <c:v>0.26966448961125855</c:v>
                </c:pt>
                <c:pt idx="4">
                  <c:v>0.23291969397634094</c:v>
                </c:pt>
                <c:pt idx="5">
                  <c:v>0.24165147000299886</c:v>
                </c:pt>
                <c:pt idx="6">
                  <c:v>0.23592946070270929</c:v>
                </c:pt>
                <c:pt idx="7">
                  <c:v>0.27399576903932299</c:v>
                </c:pt>
                <c:pt idx="8">
                  <c:v>0.25546007489339589</c:v>
                </c:pt>
                <c:pt idx="9">
                  <c:v>0.25116495757035329</c:v>
                </c:pt>
                <c:pt idx="10">
                  <c:v>0.23578209994551105</c:v>
                </c:pt>
                <c:pt idx="11">
                  <c:v>0.25505440461753809</c:v>
                </c:pt>
                <c:pt idx="12">
                  <c:v>0.30249653347754801</c:v>
                </c:pt>
                <c:pt idx="13">
                  <c:v>0.28446726374066389</c:v>
                </c:pt>
                <c:pt idx="14">
                  <c:v>0.27992467747449601</c:v>
                </c:pt>
                <c:pt idx="15">
                  <c:v>0.27444640042830731</c:v>
                </c:pt>
                <c:pt idx="16">
                  <c:v>0.27400997980096431</c:v>
                </c:pt>
                <c:pt idx="17">
                  <c:v>0.27972292960251172</c:v>
                </c:pt>
                <c:pt idx="18">
                  <c:v>0.26824210783671276</c:v>
                </c:pt>
                <c:pt idx="19">
                  <c:v>0.25848558317674414</c:v>
                </c:pt>
                <c:pt idx="20">
                  <c:v>0.25524825127366124</c:v>
                </c:pt>
                <c:pt idx="21">
                  <c:v>0.24800430946727023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3E09-488E-B5DE-01E94B3BAB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Third party license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0.83602093792352339</c:v>
                </c:pt>
                <c:pt idx="1">
                  <c:v>0.80822295105731423</c:v>
                </c:pt>
                <c:pt idx="2">
                  <c:v>0.77627638744919947</c:v>
                </c:pt>
                <c:pt idx="3">
                  <c:v>0.78534291953814173</c:v>
                </c:pt>
                <c:pt idx="4">
                  <c:v>0.81944088146270833</c:v>
                </c:pt>
                <c:pt idx="5">
                  <c:v>0.81277350301509477</c:v>
                </c:pt>
                <c:pt idx="6">
                  <c:v>0.81836554093143099</c:v>
                </c:pt>
                <c:pt idx="7">
                  <c:v>0.81979485242521088</c:v>
                </c:pt>
                <c:pt idx="8">
                  <c:v>0.80370711129154193</c:v>
                </c:pt>
                <c:pt idx="9">
                  <c:v>0.81320412533321684</c:v>
                </c:pt>
                <c:pt idx="10">
                  <c:v>0.8482852651263979</c:v>
                </c:pt>
                <c:pt idx="11">
                  <c:v>0.81814037483207447</c:v>
                </c:pt>
                <c:pt idx="12">
                  <c:v>0.78289558843450369</c:v>
                </c:pt>
                <c:pt idx="13">
                  <c:v>0.79017094975941393</c:v>
                </c:pt>
                <c:pt idx="14">
                  <c:v>0.78852265543585909</c:v>
                </c:pt>
                <c:pt idx="15">
                  <c:v>0.79131022782743698</c:v>
                </c:pt>
                <c:pt idx="16">
                  <c:v>0.77933028534253757</c:v>
                </c:pt>
                <c:pt idx="17">
                  <c:v>0.78590553253075457</c:v>
                </c:pt>
                <c:pt idx="18">
                  <c:v>0.79756229634939169</c:v>
                </c:pt>
                <c:pt idx="19">
                  <c:v>0.79312707155258266</c:v>
                </c:pt>
                <c:pt idx="20">
                  <c:v>0.78233450984406006</c:v>
                </c:pt>
                <c:pt idx="21">
                  <c:v>0.77743503090574195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02C-4461-9119-4E6FB53C4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0.16397906207647664</c:v>
                </c:pt>
                <c:pt idx="1">
                  <c:v>0.19177704894268577</c:v>
                </c:pt>
                <c:pt idx="2">
                  <c:v>0.22372361255080045</c:v>
                </c:pt>
                <c:pt idx="3">
                  <c:v>0.21465708046185827</c:v>
                </c:pt>
                <c:pt idx="4">
                  <c:v>0.18055911853729165</c:v>
                </c:pt>
                <c:pt idx="5">
                  <c:v>0.18722649698490534</c:v>
                </c:pt>
                <c:pt idx="6">
                  <c:v>0.18163445906856895</c:v>
                </c:pt>
                <c:pt idx="7">
                  <c:v>0.18020514757478917</c:v>
                </c:pt>
                <c:pt idx="8">
                  <c:v>0.19629288870845807</c:v>
                </c:pt>
                <c:pt idx="9">
                  <c:v>0.18679587466678321</c:v>
                </c:pt>
                <c:pt idx="10">
                  <c:v>0.15171473487360213</c:v>
                </c:pt>
                <c:pt idx="11">
                  <c:v>0.18185962516792559</c:v>
                </c:pt>
                <c:pt idx="12">
                  <c:v>0.2171044115654962</c:v>
                </c:pt>
                <c:pt idx="13">
                  <c:v>0.20982905024058607</c:v>
                </c:pt>
                <c:pt idx="14">
                  <c:v>0.21147734456414097</c:v>
                </c:pt>
                <c:pt idx="15">
                  <c:v>0.20868977217256307</c:v>
                </c:pt>
                <c:pt idx="16">
                  <c:v>0.22066971465746246</c:v>
                </c:pt>
                <c:pt idx="17">
                  <c:v>0.21409446746924538</c:v>
                </c:pt>
                <c:pt idx="18">
                  <c:v>0.20243770365060837</c:v>
                </c:pt>
                <c:pt idx="19">
                  <c:v>0.20687292844741723</c:v>
                </c:pt>
                <c:pt idx="20">
                  <c:v>0.21766549015594</c:v>
                </c:pt>
                <c:pt idx="21">
                  <c:v>0.22256496909425802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102C-4461-9119-4E6FB53C420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– Food Plaza – Sales Contribution 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0.6822016218275494</c:v>
                </c:pt>
                <c:pt idx="1">
                  <c:v>0.75096557009963794</c:v>
                </c:pt>
                <c:pt idx="2">
                  <c:v>0.72555059294624979</c:v>
                </c:pt>
                <c:pt idx="3">
                  <c:v>0.7206794284173631</c:v>
                </c:pt>
                <c:pt idx="4">
                  <c:v>0.52498294503131915</c:v>
                </c:pt>
                <c:pt idx="5">
                  <c:v>0.78142205170467527</c:v>
                </c:pt>
                <c:pt idx="6">
                  <c:v>0.79930016735128551</c:v>
                </c:pt>
                <c:pt idx="7">
                  <c:v>0.73372933420357711</c:v>
                </c:pt>
                <c:pt idx="8">
                  <c:v>0.70711605682583456</c:v>
                </c:pt>
                <c:pt idx="9">
                  <c:v>0.75311562473073645</c:v>
                </c:pt>
                <c:pt idx="10">
                  <c:v>0.79404821871265319</c:v>
                </c:pt>
                <c:pt idx="11">
                  <c:v>0.7417249342485086</c:v>
                </c:pt>
                <c:pt idx="12">
                  <c:v>0.7331855913341675</c:v>
                </c:pt>
                <c:pt idx="13">
                  <c:v>0.67200203632443445</c:v>
                </c:pt>
                <c:pt idx="14">
                  <c:v>0.63901482075144456</c:v>
                </c:pt>
                <c:pt idx="15">
                  <c:v>0.73427078093905129</c:v>
                </c:pt>
                <c:pt idx="16">
                  <c:v>0.7690987873324221</c:v>
                </c:pt>
                <c:pt idx="17">
                  <c:v>0.78557181649965158</c:v>
                </c:pt>
                <c:pt idx="18">
                  <c:v>0.73774518605770267</c:v>
                </c:pt>
                <c:pt idx="19">
                  <c:v>0.662653358881231</c:v>
                </c:pt>
                <c:pt idx="20">
                  <c:v>0.80310645611076892</c:v>
                </c:pt>
                <c:pt idx="21">
                  <c:v>0.72849767031859958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CA5-40F8-BC3D-91EA278742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0.31779837817245071</c:v>
                </c:pt>
                <c:pt idx="1">
                  <c:v>0.24903442990036218</c:v>
                </c:pt>
                <c:pt idx="2">
                  <c:v>0.27444940705375015</c:v>
                </c:pt>
                <c:pt idx="3">
                  <c:v>0.27932057158263685</c:v>
                </c:pt>
                <c:pt idx="4">
                  <c:v>0.47501705496868085</c:v>
                </c:pt>
                <c:pt idx="5">
                  <c:v>0.2185779482953247</c:v>
                </c:pt>
                <c:pt idx="6">
                  <c:v>0.20069983264871441</c:v>
                </c:pt>
                <c:pt idx="7">
                  <c:v>0.26627066579642283</c:v>
                </c:pt>
                <c:pt idx="8">
                  <c:v>0.29288394317416544</c:v>
                </c:pt>
                <c:pt idx="9">
                  <c:v>0.2468843752692636</c:v>
                </c:pt>
                <c:pt idx="10">
                  <c:v>0.20595178128734679</c:v>
                </c:pt>
                <c:pt idx="11">
                  <c:v>0.2582750657514914</c:v>
                </c:pt>
                <c:pt idx="12">
                  <c:v>0.26681440866583245</c:v>
                </c:pt>
                <c:pt idx="13">
                  <c:v>0.32799796367556561</c:v>
                </c:pt>
                <c:pt idx="14">
                  <c:v>0.36098517924855561</c:v>
                </c:pt>
                <c:pt idx="15">
                  <c:v>0.26572921906094871</c:v>
                </c:pt>
                <c:pt idx="16">
                  <c:v>0.23090121266757793</c:v>
                </c:pt>
                <c:pt idx="17">
                  <c:v>0.21442818350034851</c:v>
                </c:pt>
                <c:pt idx="18">
                  <c:v>0.26225481394229733</c:v>
                </c:pt>
                <c:pt idx="19">
                  <c:v>0.33734664111876916</c:v>
                </c:pt>
                <c:pt idx="20">
                  <c:v>0.19689354388923117</c:v>
                </c:pt>
                <c:pt idx="21">
                  <c:v>0.27150232968140031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CA5-40F8-BC3D-91EA278742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Food</a:t>
            </a:r>
            <a:r>
              <a:rPr lang="en-IN" sz="1400" b="1" baseline="0" dirty="0"/>
              <a:t> Plaza</a:t>
            </a:r>
            <a:r>
              <a:rPr lang="en-IN" sz="1400" b="1" dirty="0"/>
              <a:t>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0.72343891402714933</c:v>
                </c:pt>
                <c:pt idx="1">
                  <c:v>0.769281188551453</c:v>
                </c:pt>
                <c:pt idx="2">
                  <c:v>0.87475538160469657</c:v>
                </c:pt>
                <c:pt idx="3">
                  <c:v>0.92897073331141078</c:v>
                </c:pt>
                <c:pt idx="4">
                  <c:v>0.50111358574610243</c:v>
                </c:pt>
                <c:pt idx="5">
                  <c:v>0.83144912641315527</c:v>
                </c:pt>
                <c:pt idx="6">
                  <c:v>0.72142064372918979</c:v>
                </c:pt>
                <c:pt idx="7">
                  <c:v>0.71158392434988182</c:v>
                </c:pt>
                <c:pt idx="8">
                  <c:v>0.74734811957569902</c:v>
                </c:pt>
                <c:pt idx="9">
                  <c:v>0.91729570068920252</c:v>
                </c:pt>
                <c:pt idx="10">
                  <c:v>0.94446781657551537</c:v>
                </c:pt>
                <c:pt idx="11">
                  <c:v>0.86916742909423605</c:v>
                </c:pt>
                <c:pt idx="12">
                  <c:v>0.89199614271938277</c:v>
                </c:pt>
                <c:pt idx="13">
                  <c:v>0.87002096436058696</c:v>
                </c:pt>
                <c:pt idx="14">
                  <c:v>0.88157313300927964</c:v>
                </c:pt>
                <c:pt idx="15">
                  <c:v>0.93070104754230465</c:v>
                </c:pt>
                <c:pt idx="16">
                  <c:v>0.76197387518142234</c:v>
                </c:pt>
                <c:pt idx="17">
                  <c:v>0.7735849056603773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B782-4120-804A-FD5C3174C0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  <c:extLst xmlns:c15="http://schemas.microsoft.com/office/drawing/2012/chart"/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 xmlns:c15="http://schemas.microsoft.com/office/drawing/2012/chart"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0.27656108597285073</c:v>
                </c:pt>
                <c:pt idx="1">
                  <c:v>0.23071881144854708</c:v>
                </c:pt>
                <c:pt idx="2">
                  <c:v>0.12524461839530332</c:v>
                </c:pt>
                <c:pt idx="3">
                  <c:v>7.102926668858929E-2</c:v>
                </c:pt>
                <c:pt idx="4">
                  <c:v>0.49888641425389757</c:v>
                </c:pt>
                <c:pt idx="5">
                  <c:v>0.16855087358684481</c:v>
                </c:pt>
                <c:pt idx="6">
                  <c:v>0.27857935627081026</c:v>
                </c:pt>
                <c:pt idx="7">
                  <c:v>0.28841607565011818</c:v>
                </c:pt>
                <c:pt idx="8">
                  <c:v>0.25265188042430087</c:v>
                </c:pt>
                <c:pt idx="9">
                  <c:v>8.2704299310797494E-2</c:v>
                </c:pt>
                <c:pt idx="10">
                  <c:v>5.5532183424484648E-2</c:v>
                </c:pt>
                <c:pt idx="11">
                  <c:v>0.13083257090576395</c:v>
                </c:pt>
                <c:pt idx="12">
                  <c:v>0.10800385728061716</c:v>
                </c:pt>
                <c:pt idx="13">
                  <c:v>0.12997903563941299</c:v>
                </c:pt>
                <c:pt idx="14">
                  <c:v>0.11842686699072029</c:v>
                </c:pt>
                <c:pt idx="15">
                  <c:v>6.929895245769542E-2</c:v>
                </c:pt>
                <c:pt idx="16">
                  <c:v>0.23802612481857766</c:v>
                </c:pt>
                <c:pt idx="17">
                  <c:v>0.22641509433962267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B782-4120-804A-FD5C3174C05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– Cart – Sales Contribution </a:t>
            </a:r>
          </a:p>
          <a:p>
            <a:pPr>
              <a:defRPr/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0.78711166625659534</c:v>
                </c:pt>
                <c:pt idx="1">
                  <c:v>0.75078701640807732</c:v>
                </c:pt>
                <c:pt idx="2">
                  <c:v>0.70811721404157602</c:v>
                </c:pt>
                <c:pt idx="3">
                  <c:v>0.72566686222112153</c:v>
                </c:pt>
                <c:pt idx="4">
                  <c:v>0.74438069466424428</c:v>
                </c:pt>
                <c:pt idx="5">
                  <c:v>0.7548918805129603</c:v>
                </c:pt>
                <c:pt idx="6">
                  <c:v>0.73272618047799087</c:v>
                </c:pt>
                <c:pt idx="7">
                  <c:v>0.72334236975076494</c:v>
                </c:pt>
                <c:pt idx="8">
                  <c:v>0.73132067201418594</c:v>
                </c:pt>
                <c:pt idx="9">
                  <c:v>0.72650489241330685</c:v>
                </c:pt>
                <c:pt idx="10">
                  <c:v>0.76248064851186859</c:v>
                </c:pt>
                <c:pt idx="11">
                  <c:v>0.73194351941118574</c:v>
                </c:pt>
                <c:pt idx="12">
                  <c:v>0.68595506191724431</c:v>
                </c:pt>
                <c:pt idx="13">
                  <c:v>0.69640503030327405</c:v>
                </c:pt>
                <c:pt idx="14">
                  <c:v>0.69752679151779595</c:v>
                </c:pt>
                <c:pt idx="15">
                  <c:v>0.71488671720659469</c:v>
                </c:pt>
                <c:pt idx="16">
                  <c:v>0.73822895755365525</c:v>
                </c:pt>
                <c:pt idx="17">
                  <c:v>0.74971007760448227</c:v>
                </c:pt>
                <c:pt idx="18">
                  <c:v>0.73754021413251514</c:v>
                </c:pt>
                <c:pt idx="19">
                  <c:v>0.74782896292133294</c:v>
                </c:pt>
                <c:pt idx="20">
                  <c:v>0.77072915939482922</c:v>
                </c:pt>
                <c:pt idx="21">
                  <c:v>0.75988065155577056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662-40BB-8D67-CB306C1D8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0.21288833374340474</c:v>
                </c:pt>
                <c:pt idx="1">
                  <c:v>0.24921298359192268</c:v>
                </c:pt>
                <c:pt idx="2">
                  <c:v>0.29188278595842398</c:v>
                </c:pt>
                <c:pt idx="3">
                  <c:v>0.27433313777887847</c:v>
                </c:pt>
                <c:pt idx="4">
                  <c:v>0.25561930533575555</c:v>
                </c:pt>
                <c:pt idx="5">
                  <c:v>0.24510811948703959</c:v>
                </c:pt>
                <c:pt idx="6">
                  <c:v>0.26727381952200907</c:v>
                </c:pt>
                <c:pt idx="7">
                  <c:v>0.27665763024923518</c:v>
                </c:pt>
                <c:pt idx="8">
                  <c:v>0.26867932798581406</c:v>
                </c:pt>
                <c:pt idx="9">
                  <c:v>0.2734951075866931</c:v>
                </c:pt>
                <c:pt idx="10">
                  <c:v>0.23751935148813139</c:v>
                </c:pt>
                <c:pt idx="11">
                  <c:v>0.26805648058881421</c:v>
                </c:pt>
                <c:pt idx="12">
                  <c:v>0.31404493808275574</c:v>
                </c:pt>
                <c:pt idx="13">
                  <c:v>0.30359496969672589</c:v>
                </c:pt>
                <c:pt idx="14">
                  <c:v>0.30247320848220405</c:v>
                </c:pt>
                <c:pt idx="15">
                  <c:v>0.28511328279340525</c:v>
                </c:pt>
                <c:pt idx="16">
                  <c:v>0.26177104244634464</c:v>
                </c:pt>
                <c:pt idx="17">
                  <c:v>0.25028992239551778</c:v>
                </c:pt>
                <c:pt idx="18">
                  <c:v>0.26245978586748492</c:v>
                </c:pt>
                <c:pt idx="19">
                  <c:v>0.25217103707866712</c:v>
                </c:pt>
                <c:pt idx="20">
                  <c:v>0.22927084060517078</c:v>
                </c:pt>
                <c:pt idx="21">
                  <c:v>0.24011934844422936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C662-40BB-8D67-CB306C1D80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Cart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0.8184924777402518</c:v>
                </c:pt>
                <c:pt idx="1">
                  <c:v>0.79053681142300947</c:v>
                </c:pt>
                <c:pt idx="2">
                  <c:v>0.75340989995128704</c:v>
                </c:pt>
                <c:pt idx="3">
                  <c:v>0.7647009834781533</c:v>
                </c:pt>
                <c:pt idx="4">
                  <c:v>0.78847508229055108</c:v>
                </c:pt>
                <c:pt idx="5">
                  <c:v>0.81716387916150202</c:v>
                </c:pt>
                <c:pt idx="6">
                  <c:v>0.81216612984840808</c:v>
                </c:pt>
                <c:pt idx="7">
                  <c:v>0.7987918968281007</c:v>
                </c:pt>
                <c:pt idx="8">
                  <c:v>0.81511535948836089</c:v>
                </c:pt>
                <c:pt idx="9">
                  <c:v>0.81602658595514932</c:v>
                </c:pt>
                <c:pt idx="10">
                  <c:v>0.85892844352123765</c:v>
                </c:pt>
                <c:pt idx="11">
                  <c:v>0.81248777944339445</c:v>
                </c:pt>
                <c:pt idx="12">
                  <c:v>0.7796674767173325</c:v>
                </c:pt>
                <c:pt idx="13">
                  <c:v>0.77204510252736969</c:v>
                </c:pt>
                <c:pt idx="14">
                  <c:v>0.76285413850082617</c:v>
                </c:pt>
                <c:pt idx="15">
                  <c:v>0.77420191540303285</c:v>
                </c:pt>
                <c:pt idx="16">
                  <c:v>0.78862758362856278</c:v>
                </c:pt>
                <c:pt idx="17">
                  <c:v>0.79775753912844138</c:v>
                </c:pt>
                <c:pt idx="18">
                  <c:v>0.79262061316644228</c:v>
                </c:pt>
                <c:pt idx="19">
                  <c:v>0.78311327451576929</c:v>
                </c:pt>
                <c:pt idx="20">
                  <c:v>0.77668585860480244</c:v>
                </c:pt>
                <c:pt idx="21">
                  <c:v>0.79341756168687183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705-4C5A-99D8-C77ACA88E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0.1815075222597482</c:v>
                </c:pt>
                <c:pt idx="1">
                  <c:v>0.20946318857699062</c:v>
                </c:pt>
                <c:pt idx="2">
                  <c:v>0.2465901000487129</c:v>
                </c:pt>
                <c:pt idx="3">
                  <c:v>0.23529901652184668</c:v>
                </c:pt>
                <c:pt idx="4">
                  <c:v>0.21152491770944895</c:v>
                </c:pt>
                <c:pt idx="5">
                  <c:v>0.18283612083849804</c:v>
                </c:pt>
                <c:pt idx="6">
                  <c:v>0.18783387015159184</c:v>
                </c:pt>
                <c:pt idx="7">
                  <c:v>0.20120810317189916</c:v>
                </c:pt>
                <c:pt idx="8">
                  <c:v>0.18488464051163911</c:v>
                </c:pt>
                <c:pt idx="9">
                  <c:v>0.18397341404485071</c:v>
                </c:pt>
                <c:pt idx="10">
                  <c:v>0.14107155647876227</c:v>
                </c:pt>
                <c:pt idx="11">
                  <c:v>0.18751222055660555</c:v>
                </c:pt>
                <c:pt idx="12">
                  <c:v>0.22033252328266736</c:v>
                </c:pt>
                <c:pt idx="13">
                  <c:v>0.22795489747263026</c:v>
                </c:pt>
                <c:pt idx="14">
                  <c:v>0.2371458614991738</c:v>
                </c:pt>
                <c:pt idx="15">
                  <c:v>0.22579808459696724</c:v>
                </c:pt>
                <c:pt idx="16">
                  <c:v>0.21137241637143725</c:v>
                </c:pt>
                <c:pt idx="17">
                  <c:v>0.20224246087155864</c:v>
                </c:pt>
                <c:pt idx="18">
                  <c:v>0.20737938683355778</c:v>
                </c:pt>
                <c:pt idx="19">
                  <c:v>0.21688672548423074</c:v>
                </c:pt>
                <c:pt idx="20">
                  <c:v>0.22331414139519765</c:v>
                </c:pt>
                <c:pt idx="21">
                  <c:v>0.20658243831312811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705-4C5A-99D8-C77ACA88E1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– Cart – Sales Contribution </a:t>
            </a:r>
          </a:p>
          <a:p>
            <a:pPr>
              <a:defRPr/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561664894632441E-2"/>
          <c:y val="0.22190712077251748"/>
          <c:w val="0.92862840938993318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0.73376641045752344</c:v>
                </c:pt>
                <c:pt idx="1">
                  <c:v>0.69970978795408012</c:v>
                </c:pt>
                <c:pt idx="2">
                  <c:v>0.71021350138897044</c:v>
                </c:pt>
                <c:pt idx="3">
                  <c:v>0.72881080924695152</c:v>
                </c:pt>
                <c:pt idx="4">
                  <c:v>0.72310947294889949</c:v>
                </c:pt>
                <c:pt idx="5">
                  <c:v>0.74426640018422996</c:v>
                </c:pt>
                <c:pt idx="6">
                  <c:v>0.73918770013966473</c:v>
                </c:pt>
                <c:pt idx="7">
                  <c:v>0.74554191691672</c:v>
                </c:pt>
                <c:pt idx="8">
                  <c:v>0.75645876874415663</c:v>
                </c:pt>
                <c:pt idx="9">
                  <c:v>0.7670483201795717</c:v>
                </c:pt>
                <c:pt idx="10">
                  <c:v>0.75750634931642524</c:v>
                </c:pt>
                <c:pt idx="11">
                  <c:v>0.77032852632268278</c:v>
                </c:pt>
                <c:pt idx="12">
                  <c:v>0.74998011756679672</c:v>
                </c:pt>
                <c:pt idx="13">
                  <c:v>0.74305628333109464</c:v>
                </c:pt>
                <c:pt idx="14">
                  <c:v>0.73883841621043533</c:v>
                </c:pt>
                <c:pt idx="15">
                  <c:v>0.77802909179407376</c:v>
                </c:pt>
                <c:pt idx="16">
                  <c:v>0.77865376679527976</c:v>
                </c:pt>
                <c:pt idx="17">
                  <c:v>0.78153483495187415</c:v>
                </c:pt>
                <c:pt idx="18">
                  <c:v>0.78391861918104355</c:v>
                </c:pt>
                <c:pt idx="19">
                  <c:v>0.77644963928840749</c:v>
                </c:pt>
                <c:pt idx="20">
                  <c:v>0.79155291822097762</c:v>
                </c:pt>
                <c:pt idx="21">
                  <c:v>0.77593659624802602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662-40BB-8D67-CB306C1D8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0.26623358954247656</c:v>
                </c:pt>
                <c:pt idx="1">
                  <c:v>0.30029021204591988</c:v>
                </c:pt>
                <c:pt idx="2">
                  <c:v>0.28978649861102956</c:v>
                </c:pt>
                <c:pt idx="3">
                  <c:v>0.27118919075304848</c:v>
                </c:pt>
                <c:pt idx="4">
                  <c:v>0.27689052705110057</c:v>
                </c:pt>
                <c:pt idx="5">
                  <c:v>0.25573359981577004</c:v>
                </c:pt>
                <c:pt idx="6">
                  <c:v>0.26081229986033533</c:v>
                </c:pt>
                <c:pt idx="7">
                  <c:v>0.25445808308327994</c:v>
                </c:pt>
                <c:pt idx="8">
                  <c:v>0.24354123125584337</c:v>
                </c:pt>
                <c:pt idx="9">
                  <c:v>0.23295167982042828</c:v>
                </c:pt>
                <c:pt idx="10">
                  <c:v>0.24249365068357476</c:v>
                </c:pt>
                <c:pt idx="11">
                  <c:v>0.22967147367731722</c:v>
                </c:pt>
                <c:pt idx="12">
                  <c:v>0.25001988243320328</c:v>
                </c:pt>
                <c:pt idx="13">
                  <c:v>0.25694371666890536</c:v>
                </c:pt>
                <c:pt idx="14">
                  <c:v>0.26116158378956461</c:v>
                </c:pt>
                <c:pt idx="15">
                  <c:v>0.22197090820592622</c:v>
                </c:pt>
                <c:pt idx="16">
                  <c:v>0.22134623320472033</c:v>
                </c:pt>
                <c:pt idx="17">
                  <c:v>0.21846516504812577</c:v>
                </c:pt>
                <c:pt idx="18">
                  <c:v>0.21608138081895642</c:v>
                </c:pt>
                <c:pt idx="19">
                  <c:v>0.22355036071159246</c:v>
                </c:pt>
                <c:pt idx="20">
                  <c:v>0.20844708177902233</c:v>
                </c:pt>
                <c:pt idx="21">
                  <c:v>0.22406340375197401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C662-40BB-8D67-CB306C1D80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 – Sales Contribution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0.88856834611032631</c:v>
                </c:pt>
                <c:pt idx="1">
                  <c:v>0.90500277812416496</c:v>
                </c:pt>
                <c:pt idx="2">
                  <c:v>0.94669334142257699</c:v>
                </c:pt>
                <c:pt idx="3">
                  <c:v>0.93755224016831973</c:v>
                </c:pt>
                <c:pt idx="4">
                  <c:v>0.93230816251048942</c:v>
                </c:pt>
                <c:pt idx="5">
                  <c:v>0.93117077632988854</c:v>
                </c:pt>
                <c:pt idx="6">
                  <c:v>0.91137959618560493</c:v>
                </c:pt>
                <c:pt idx="7">
                  <c:v>0.90313761923731162</c:v>
                </c:pt>
                <c:pt idx="8">
                  <c:v>0.92263571865012761</c:v>
                </c:pt>
                <c:pt idx="9">
                  <c:v>0.94159162239303429</c:v>
                </c:pt>
                <c:pt idx="10">
                  <c:v>0.91278417787379695</c:v>
                </c:pt>
                <c:pt idx="11">
                  <c:v>0.93265516189681352</c:v>
                </c:pt>
                <c:pt idx="12">
                  <c:v>0.92799849841783844</c:v>
                </c:pt>
                <c:pt idx="13">
                  <c:v>0.89948582275570121</c:v>
                </c:pt>
                <c:pt idx="14">
                  <c:v>0.89977391436536358</c:v>
                </c:pt>
                <c:pt idx="15">
                  <c:v>0.89407753971175197</c:v>
                </c:pt>
                <c:pt idx="16">
                  <c:v>0.89854026498232265</c:v>
                </c:pt>
                <c:pt idx="17">
                  <c:v>0.88959202453633934</c:v>
                </c:pt>
                <c:pt idx="18">
                  <c:v>0.85339142570159687</c:v>
                </c:pt>
                <c:pt idx="19">
                  <c:v>0.84838514685901245</c:v>
                </c:pt>
                <c:pt idx="20">
                  <c:v>0.76201264042288919</c:v>
                </c:pt>
                <c:pt idx="21">
                  <c:v>0.73662861014407599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4.2551694715713961E-2</c:v>
                </c:pt>
                <c:pt idx="1">
                  <c:v>2.6405392864275515E-2</c:v>
                </c:pt>
                <c:pt idx="2">
                  <c:v>6.1892881246753059E-3</c:v>
                </c:pt>
                <c:pt idx="3">
                  <c:v>3.9573216991289047E-3</c:v>
                </c:pt>
                <c:pt idx="4">
                  <c:v>4.817797980482077E-3</c:v>
                </c:pt>
                <c:pt idx="5">
                  <c:v>2.3508075070785058E-3</c:v>
                </c:pt>
                <c:pt idx="6">
                  <c:v>5.5786839785037998E-3</c:v>
                </c:pt>
                <c:pt idx="7">
                  <c:v>7.0511802725133034E-3</c:v>
                </c:pt>
                <c:pt idx="8">
                  <c:v>9.5121246110791251E-3</c:v>
                </c:pt>
                <c:pt idx="9">
                  <c:v>4.1020605787568717E-3</c:v>
                </c:pt>
                <c:pt idx="10">
                  <c:v>4.426977068558529E-3</c:v>
                </c:pt>
                <c:pt idx="11">
                  <c:v>2.0143913678715708E-3</c:v>
                </c:pt>
                <c:pt idx="12">
                  <c:v>1.4038411744514718E-3</c:v>
                </c:pt>
                <c:pt idx="13">
                  <c:v>1.6567495238937742E-3</c:v>
                </c:pt>
                <c:pt idx="14">
                  <c:v>9.6306122184202443E-4</c:v>
                </c:pt>
                <c:pt idx="15">
                  <c:v>3.5139266133320051E-4</c:v>
                </c:pt>
                <c:pt idx="16">
                  <c:v>6.517473567523006E-4</c:v>
                </c:pt>
                <c:pt idx="17">
                  <c:v>1.0133436223220228E-3</c:v>
                </c:pt>
                <c:pt idx="18">
                  <c:v>3.2751599253353567E-2</c:v>
                </c:pt>
                <c:pt idx="19">
                  <c:v>3.7920558326673008E-2</c:v>
                </c:pt>
                <c:pt idx="20">
                  <c:v>0.13454990435972378</c:v>
                </c:pt>
                <c:pt idx="21">
                  <c:v>0.14473123190140033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1.2520298187941278E-3</c:v>
                </c:pt>
                <c:pt idx="6">
                  <c:v>1.3769048580916775E-2</c:v>
                </c:pt>
                <c:pt idx="7">
                  <c:v>2.5930828302692058E-2</c:v>
                </c:pt>
                <c:pt idx="8">
                  <c:v>1.1617824891722937E-2</c:v>
                </c:pt>
                <c:pt idx="9">
                  <c:v>2.7939519049867698E-3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43D-4176-A11A-1E2B8E38B0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5.3350384709574469E-3</c:v>
                </c:pt>
                <c:pt idx="1">
                  <c:v>2.1466175945313998E-3</c:v>
                </c:pt>
                <c:pt idx="2">
                  <c:v>2.0496978867165071E-4</c:v>
                </c:pt>
                <c:pt idx="3">
                  <c:v>1.3996949295096221E-4</c:v>
                </c:pt>
                <c:pt idx="4">
                  <c:v>2.0836754108556252E-5</c:v>
                </c:pt>
                <c:pt idx="5">
                  <c:v>2.4572547845492224E-4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3.2658324623286491E-4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F3A-4101-8805-2A047551CFA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4.5100219364501738E-4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4.633680450864248E-4</c:v>
                </c:pt>
                <c:pt idx="6">
                  <c:v>0</c:v>
                </c:pt>
                <c:pt idx="7">
                  <c:v>2.0140929616785627E-4</c:v>
                </c:pt>
                <c:pt idx="8">
                  <c:v>1.2525467461388791E-4</c:v>
                </c:pt>
                <c:pt idx="9">
                  <c:v>0</c:v>
                </c:pt>
                <c:pt idx="10">
                  <c:v>0</c:v>
                </c:pt>
                <c:pt idx="11">
                  <c:v>5.9883361489860686E-4</c:v>
                </c:pt>
                <c:pt idx="12">
                  <c:v>1.3242099163251623E-3</c:v>
                </c:pt>
                <c:pt idx="13">
                  <c:v>9.5816306816250824E-4</c:v>
                </c:pt>
                <c:pt idx="14">
                  <c:v>8.816023024501965E-4</c:v>
                </c:pt>
                <c:pt idx="15">
                  <c:v>2.3745983183400309E-3</c:v>
                </c:pt>
                <c:pt idx="16">
                  <c:v>3.5124729459091834E-3</c:v>
                </c:pt>
                <c:pt idx="17">
                  <c:v>2.443784306686088E-3</c:v>
                </c:pt>
                <c:pt idx="18">
                  <c:v>1.6158049250870451E-3</c:v>
                </c:pt>
                <c:pt idx="19">
                  <c:v>3.4001336046878808E-4</c:v>
                </c:pt>
                <c:pt idx="20">
                  <c:v>4.1585684192821615E-4</c:v>
                </c:pt>
                <c:pt idx="21">
                  <c:v>1.0615183259132894E-3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1F3A-4101-8805-2A047551CFA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2.9663656361663529E-2</c:v>
                </c:pt>
                <c:pt idx="1">
                  <c:v>3.8917232388674686E-2</c:v>
                </c:pt>
                <c:pt idx="2">
                  <c:v>2.3058737428015882E-2</c:v>
                </c:pt>
                <c:pt idx="3">
                  <c:v>2.7618507725719259E-2</c:v>
                </c:pt>
                <c:pt idx="4">
                  <c:v>2.6297116631561181E-2</c:v>
                </c:pt>
                <c:pt idx="5">
                  <c:v>2.8326114308558716E-2</c:v>
                </c:pt>
                <c:pt idx="6">
                  <c:v>4.1152188988610935E-2</c:v>
                </c:pt>
                <c:pt idx="7">
                  <c:v>3.495365506353066E-2</c:v>
                </c:pt>
                <c:pt idx="8">
                  <c:v>2.7553718817047056E-2</c:v>
                </c:pt>
                <c:pt idx="9">
                  <c:v>2.5671965596079812E-2</c:v>
                </c:pt>
                <c:pt idx="10">
                  <c:v>3.5455437185284343E-2</c:v>
                </c:pt>
                <c:pt idx="11">
                  <c:v>3.0330096820102563E-2</c:v>
                </c:pt>
                <c:pt idx="12">
                  <c:v>3.4036837829871457E-2</c:v>
                </c:pt>
                <c:pt idx="13">
                  <c:v>4.4556029030140852E-2</c:v>
                </c:pt>
                <c:pt idx="14">
                  <c:v>5.5005267160159778E-2</c:v>
                </c:pt>
                <c:pt idx="15">
                  <c:v>6.099530782295369E-2</c:v>
                </c:pt>
                <c:pt idx="16">
                  <c:v>5.6394749441738008E-2</c:v>
                </c:pt>
                <c:pt idx="17">
                  <c:v>6.2499478101149732E-2</c:v>
                </c:pt>
                <c:pt idx="18">
                  <c:v>6.8965959213430045E-2</c:v>
                </c:pt>
                <c:pt idx="19">
                  <c:v>6.5586696373813147E-2</c:v>
                </c:pt>
                <c:pt idx="20">
                  <c:v>6.6947880910701252E-2</c:v>
                </c:pt>
                <c:pt idx="21">
                  <c:v>7.3820645904434198E-2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1F3A-4101-8805-2A047551CFA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3.015503335859674E-2</c:v>
                </c:pt>
                <c:pt idx="1">
                  <c:v>2.5974810034504102E-2</c:v>
                </c:pt>
                <c:pt idx="2">
                  <c:v>2.3291460387132038E-2</c:v>
                </c:pt>
                <c:pt idx="3">
                  <c:v>2.7963383513551127E-2</c:v>
                </c:pt>
                <c:pt idx="4">
                  <c:v>3.3483166845253091E-2</c:v>
                </c:pt>
                <c:pt idx="5">
                  <c:v>3.0990194767342407E-2</c:v>
                </c:pt>
                <c:pt idx="6">
                  <c:v>2.5684473633979812E-2</c:v>
                </c:pt>
                <c:pt idx="7">
                  <c:v>2.7152131335342552E-2</c:v>
                </c:pt>
                <c:pt idx="8">
                  <c:v>2.7968893862898483E-2</c:v>
                </c:pt>
                <c:pt idx="9">
                  <c:v>2.5333633060406108E-2</c:v>
                </c:pt>
                <c:pt idx="10">
                  <c:v>4.65658731647021E-2</c:v>
                </c:pt>
                <c:pt idx="11">
                  <c:v>3.2044975115469984E-2</c:v>
                </c:pt>
                <c:pt idx="12">
                  <c:v>3.4409969299544992E-2</c:v>
                </c:pt>
                <c:pt idx="13">
                  <c:v>5.2470964077897794E-2</c:v>
                </c:pt>
                <c:pt idx="14">
                  <c:v>4.286899687041161E-2</c:v>
                </c:pt>
                <c:pt idx="15">
                  <c:v>4.1475470102707933E-2</c:v>
                </c:pt>
                <c:pt idx="16">
                  <c:v>4.0156687040985725E-2</c:v>
                </c:pt>
                <c:pt idx="17">
                  <c:v>4.3474784354343286E-2</c:v>
                </c:pt>
                <c:pt idx="18">
                  <c:v>4.1810286801875075E-2</c:v>
                </c:pt>
                <c:pt idx="19">
                  <c:v>4.6068861662059139E-2</c:v>
                </c:pt>
                <c:pt idx="20">
                  <c:v>3.4316827321965164E-2</c:v>
                </c:pt>
                <c:pt idx="21">
                  <c:v>4.1546558599685181E-2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1F3A-4101-8805-2A047551CFA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1.9995641850137453E-3</c:v>
                </c:pt>
                <c:pt idx="4">
                  <c:v>2.1432089940229293E-3</c:v>
                </c:pt>
                <c:pt idx="5">
                  <c:v>2.8082911823419684E-3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1F3A-4101-8805-2A047551CFA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2.5886149897491579E-4</c:v>
                </c:pt>
                <c:pt idx="2">
                  <c:v>8.2676889548228852E-5</c:v>
                </c:pt>
                <c:pt idx="3">
                  <c:v>0</c:v>
                </c:pt>
                <c:pt idx="4">
                  <c:v>1.9050746613537146E-4</c:v>
                </c:pt>
                <c:pt idx="5">
                  <c:v>1.3111127123798243E-3</c:v>
                </c:pt>
                <c:pt idx="6">
                  <c:v>6.0051014145384132E-4</c:v>
                </c:pt>
                <c:pt idx="7">
                  <c:v>4.5517345741829499E-4</c:v>
                </c:pt>
                <c:pt idx="8">
                  <c:v>0</c:v>
                </c:pt>
                <c:pt idx="9">
                  <c:v>0</c:v>
                </c:pt>
                <c:pt idx="10">
                  <c:v>1.6622283352650199E-4</c:v>
                </c:pt>
                <c:pt idx="11">
                  <c:v>2.3671327167134945E-4</c:v>
                </c:pt>
                <c:pt idx="12">
                  <c:v>0</c:v>
                </c:pt>
                <c:pt idx="13">
                  <c:v>0</c:v>
                </c:pt>
                <c:pt idx="14">
                  <c:v>5.0715807977282058E-4</c:v>
                </c:pt>
                <c:pt idx="15">
                  <c:v>7.2569138291322163E-4</c:v>
                </c:pt>
                <c:pt idx="16">
                  <c:v>7.440782322922099E-4</c:v>
                </c:pt>
                <c:pt idx="17">
                  <c:v>8.096814237180868E-4</c:v>
                </c:pt>
                <c:pt idx="18">
                  <c:v>9.0755623505050218E-4</c:v>
                </c:pt>
                <c:pt idx="19">
                  <c:v>1.0496698939986861E-3</c:v>
                </c:pt>
                <c:pt idx="20">
                  <c:v>1.2654229659684354E-3</c:v>
                </c:pt>
                <c:pt idx="21">
                  <c:v>9.5765012053246085E-4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1F3A-4101-8805-2A047551CFA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6.5170544979558016E-4</c:v>
                </c:pt>
                <c:pt idx="4">
                  <c:v>7.3920281794751311E-4</c:v>
                </c:pt>
                <c:pt idx="5">
                  <c:v>7.033966375190894E-4</c:v>
                </c:pt>
                <c:pt idx="6">
                  <c:v>4.9312406545608928E-4</c:v>
                </c:pt>
                <c:pt idx="7">
                  <c:v>5.4632890164450451E-4</c:v>
                </c:pt>
                <c:pt idx="8">
                  <c:v>8.3173064565743768E-5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1F3A-4101-8805-2A047551CFAA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1.860194233047631E-3</c:v>
                </c:pt>
                <c:pt idx="1">
                  <c:v>7.5501270534350431E-4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1.4336822680771882E-3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1F3A-4101-8805-2A047551CFAA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1.4150345560494603E-3</c:v>
                </c:pt>
                <c:pt idx="1">
                  <c:v>5.3929478953107447E-4</c:v>
                </c:pt>
                <c:pt idx="2">
                  <c:v>4.7952595937972731E-4</c:v>
                </c:pt>
                <c:pt idx="3">
                  <c:v>1.1730776552080641E-4</c:v>
                </c:pt>
                <c:pt idx="4">
                  <c:v>0</c:v>
                </c:pt>
                <c:pt idx="5">
                  <c:v>3.7818321255538517E-4</c:v>
                </c:pt>
                <c:pt idx="6">
                  <c:v>1.3423744254739062E-3</c:v>
                </c:pt>
                <c:pt idx="7">
                  <c:v>5.7167413337919179E-4</c:v>
                </c:pt>
                <c:pt idx="8">
                  <c:v>5.0329142794538096E-4</c:v>
                </c:pt>
                <c:pt idx="9">
                  <c:v>5.067664667360687E-4</c:v>
                </c:pt>
                <c:pt idx="10">
                  <c:v>6.0131187413143899E-4</c:v>
                </c:pt>
                <c:pt idx="11">
                  <c:v>6.8614564509497428E-4</c:v>
                </c:pt>
                <c:pt idx="12">
                  <c:v>8.2664336196836929E-4</c:v>
                </c:pt>
                <c:pt idx="13">
                  <c:v>8.7227154420390165E-4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1.6690365544127435E-4</c:v>
                </c:pt>
                <c:pt idx="18">
                  <c:v>5.5736786960677311E-4</c:v>
                </c:pt>
                <c:pt idx="19">
                  <c:v>6.4905352397473331E-4</c:v>
                </c:pt>
                <c:pt idx="20">
                  <c:v>4.9146717682425542E-4</c:v>
                </c:pt>
                <c:pt idx="21">
                  <c:v>9.2720175772578782E-4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3CA-42B6-8DD4-7CD189503ED2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13CA-42B6-8DD4-7CD189503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554240411374416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Stills – Sales Contribution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0.78757730589797981</c:v>
                </c:pt>
                <c:pt idx="1">
                  <c:v>0.79893446013172487</c:v>
                </c:pt>
                <c:pt idx="2">
                  <c:v>0.82373918559409831</c:v>
                </c:pt>
                <c:pt idx="3">
                  <c:v>0.80709267856565448</c:v>
                </c:pt>
                <c:pt idx="4">
                  <c:v>0.77770591109211895</c:v>
                </c:pt>
                <c:pt idx="5">
                  <c:v>0.73824636625871642</c:v>
                </c:pt>
                <c:pt idx="6">
                  <c:v>0.71969366361990972</c:v>
                </c:pt>
                <c:pt idx="7">
                  <c:v>0.72102564428879135</c:v>
                </c:pt>
                <c:pt idx="8">
                  <c:v>0.73708067127111188</c:v>
                </c:pt>
                <c:pt idx="9">
                  <c:v>0.74965621732556387</c:v>
                </c:pt>
                <c:pt idx="10">
                  <c:v>0.65338082559317556</c:v>
                </c:pt>
                <c:pt idx="11">
                  <c:v>0.71858418666996848</c:v>
                </c:pt>
                <c:pt idx="12">
                  <c:v>0.71200925662335124</c:v>
                </c:pt>
                <c:pt idx="13">
                  <c:v>0.71775962748618571</c:v>
                </c:pt>
                <c:pt idx="14">
                  <c:v>0.71132238453253616</c:v>
                </c:pt>
                <c:pt idx="15">
                  <c:v>0.71721079765151219</c:v>
                </c:pt>
                <c:pt idx="16">
                  <c:v>0.73366927770318602</c:v>
                </c:pt>
                <c:pt idx="17">
                  <c:v>0.7258698346654463</c:v>
                </c:pt>
                <c:pt idx="18">
                  <c:v>0.72791877123976301</c:v>
                </c:pt>
                <c:pt idx="19">
                  <c:v>0.73753384551105028</c:v>
                </c:pt>
                <c:pt idx="20">
                  <c:v>0.72969436897351736</c:v>
                </c:pt>
                <c:pt idx="21">
                  <c:v>0.74403754087604335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C44-481D-87F0-9DEE27C03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1.1995434841347893E-3</c:v>
                </c:pt>
                <c:pt idx="6">
                  <c:v>7.3384884726080306E-3</c:v>
                </c:pt>
                <c:pt idx="7">
                  <c:v>1.9286558368593635E-3</c:v>
                </c:pt>
                <c:pt idx="8">
                  <c:v>1.3126971652224664E-3</c:v>
                </c:pt>
                <c:pt idx="9">
                  <c:v>2.8953731698964768E-3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3.8794419401193192E-3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5C44-481D-87F0-9DEE27C031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1.8819524567669138E-2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C44-481D-87F0-9DEE27C031F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3.7639049135338276E-2</c:v>
                </c:pt>
                <c:pt idx="1">
                  <c:v>4.0340845150286228E-2</c:v>
                </c:pt>
                <c:pt idx="2">
                  <c:v>4.5832141420043084E-2</c:v>
                </c:pt>
                <c:pt idx="3">
                  <c:v>4.9372456819120669E-2</c:v>
                </c:pt>
                <c:pt idx="4">
                  <c:v>4.7013578119819877E-2</c:v>
                </c:pt>
                <c:pt idx="5">
                  <c:v>4.2049451589306799E-2</c:v>
                </c:pt>
                <c:pt idx="6">
                  <c:v>3.3430524650982341E-2</c:v>
                </c:pt>
                <c:pt idx="7">
                  <c:v>2.9180005991764013E-2</c:v>
                </c:pt>
                <c:pt idx="8">
                  <c:v>3.0136763340528415E-2</c:v>
                </c:pt>
                <c:pt idx="9">
                  <c:v>3.1052877247139715E-2</c:v>
                </c:pt>
                <c:pt idx="10">
                  <c:v>2.4360026657651308E-2</c:v>
                </c:pt>
                <c:pt idx="11">
                  <c:v>3.0297016285735098E-2</c:v>
                </c:pt>
                <c:pt idx="12">
                  <c:v>3.3100316760658041E-2</c:v>
                </c:pt>
                <c:pt idx="13">
                  <c:v>4.6347613607175431E-2</c:v>
                </c:pt>
                <c:pt idx="14">
                  <c:v>5.305437610516827E-2</c:v>
                </c:pt>
                <c:pt idx="15">
                  <c:v>4.9996308003287727E-2</c:v>
                </c:pt>
                <c:pt idx="16">
                  <c:v>4.7547461025105285E-2</c:v>
                </c:pt>
                <c:pt idx="17">
                  <c:v>4.4569067825955815E-2</c:v>
                </c:pt>
                <c:pt idx="18">
                  <c:v>4.1426892080001186E-2</c:v>
                </c:pt>
                <c:pt idx="19">
                  <c:v>4.1751291155951956E-2</c:v>
                </c:pt>
                <c:pt idx="20">
                  <c:v>3.6358008579627628E-2</c:v>
                </c:pt>
                <c:pt idx="21">
                  <c:v>2.9622455518064767E-2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C44-481D-87F0-9DEE27C031F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290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2.0751807693680004E-4</c:v>
                </c:pt>
                <c:pt idx="5">
                  <c:v>1.5179677544687516E-3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C44-481D-87F0-9DEE27C031F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4.1249683049519514E-3</c:v>
                </c:pt>
                <c:pt idx="1">
                  <c:v>9.6989646176308571E-3</c:v>
                </c:pt>
                <c:pt idx="2">
                  <c:v>1.2047014760147128E-2</c:v>
                </c:pt>
                <c:pt idx="3">
                  <c:v>1.3775384514712597E-2</c:v>
                </c:pt>
                <c:pt idx="4">
                  <c:v>8.8989978648981397E-3</c:v>
                </c:pt>
                <c:pt idx="5">
                  <c:v>1.9329357236380587E-2</c:v>
                </c:pt>
                <c:pt idx="6">
                  <c:v>3.1656218387537488E-2</c:v>
                </c:pt>
                <c:pt idx="7">
                  <c:v>3.2140381009013445E-2</c:v>
                </c:pt>
                <c:pt idx="8">
                  <c:v>2.3216831048841056E-2</c:v>
                </c:pt>
                <c:pt idx="9">
                  <c:v>2.5247679351872363E-2</c:v>
                </c:pt>
                <c:pt idx="10">
                  <c:v>7.0510551852493705E-2</c:v>
                </c:pt>
                <c:pt idx="11">
                  <c:v>3.4590832140529569E-2</c:v>
                </c:pt>
                <c:pt idx="12">
                  <c:v>3.2747243761344108E-2</c:v>
                </c:pt>
                <c:pt idx="13">
                  <c:v>4.1651667406495445E-2</c:v>
                </c:pt>
                <c:pt idx="14">
                  <c:v>3.3480700257262824E-2</c:v>
                </c:pt>
                <c:pt idx="15">
                  <c:v>3.2187020970689088E-2</c:v>
                </c:pt>
                <c:pt idx="16">
                  <c:v>3.4088871717133061E-2</c:v>
                </c:pt>
                <c:pt idx="17">
                  <c:v>5.458041499823859E-2</c:v>
                </c:pt>
                <c:pt idx="18">
                  <c:v>5.3424166967167674E-2</c:v>
                </c:pt>
                <c:pt idx="19">
                  <c:v>5.69232557411559E-2</c:v>
                </c:pt>
                <c:pt idx="20">
                  <c:v>5.922817495550687E-2</c:v>
                </c:pt>
                <c:pt idx="21">
                  <c:v>7.0264856175470763E-2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5C44-481D-87F0-9DEE27C031F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8.3283316558760978E-3</c:v>
                </c:pt>
                <c:pt idx="8">
                  <c:v>2.2108583835325751E-3</c:v>
                </c:pt>
                <c:pt idx="9">
                  <c:v>0</c:v>
                </c:pt>
                <c:pt idx="10">
                  <c:v>8.9538347466671471E-4</c:v>
                </c:pt>
                <c:pt idx="11">
                  <c:v>2.6737680848940085E-3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5C44-481D-87F0-9DEE27C031F2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4.6494581684725395E-2</c:v>
                </c:pt>
                <c:pt idx="1">
                  <c:v>4.4114096939000029E-2</c:v>
                </c:pt>
                <c:pt idx="2">
                  <c:v>5.1493362218113577E-2</c:v>
                </c:pt>
                <c:pt idx="3">
                  <c:v>5.1778334893285885E-2</c:v>
                </c:pt>
                <c:pt idx="4">
                  <c:v>7.8411769678919982E-2</c:v>
                </c:pt>
                <c:pt idx="5">
                  <c:v>0.10964997690200402</c:v>
                </c:pt>
                <c:pt idx="6">
                  <c:v>0.12947382006509564</c:v>
                </c:pt>
                <c:pt idx="7">
                  <c:v>0.11942369366833325</c:v>
                </c:pt>
                <c:pt idx="8">
                  <c:v>0.12294983228355989</c:v>
                </c:pt>
                <c:pt idx="9">
                  <c:v>0.10948980154428212</c:v>
                </c:pt>
                <c:pt idx="10">
                  <c:v>0.11820542291561377</c:v>
                </c:pt>
                <c:pt idx="11">
                  <c:v>0.10663537735651331</c:v>
                </c:pt>
                <c:pt idx="12">
                  <c:v>0.11040898789271879</c:v>
                </c:pt>
                <c:pt idx="13">
                  <c:v>6.6672763649246597E-2</c:v>
                </c:pt>
                <c:pt idx="14">
                  <c:v>5.7007969516283785E-2</c:v>
                </c:pt>
                <c:pt idx="15">
                  <c:v>7.2949273884418769E-2</c:v>
                </c:pt>
                <c:pt idx="16">
                  <c:v>9.064051829758675E-2</c:v>
                </c:pt>
                <c:pt idx="17">
                  <c:v>9.8566270914495296E-2</c:v>
                </c:pt>
                <c:pt idx="18">
                  <c:v>0.10280308429834305</c:v>
                </c:pt>
                <c:pt idx="19">
                  <c:v>8.5568574299048045E-2</c:v>
                </c:pt>
                <c:pt idx="20">
                  <c:v>8.4589608138507105E-2</c:v>
                </c:pt>
                <c:pt idx="21">
                  <c:v>7.3775160461121897E-2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5C44-481D-87F0-9DEE27C031F2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84B-4DED-B6FD-27091BB91A10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84B-4DED-B6FD-27091BB91A10}"/>
                </c:ext>
              </c:extLst>
            </c:dLbl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4B-4DED-B6FD-27091BB91A10}"/>
                </c:ext>
              </c:extLst>
            </c:dLbl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4B-4DED-B6FD-27091BB91A10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E4-4F84-B37E-2227335A345D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81E-4D8C-A87C-98870D4D6ACF}"/>
                </c:ext>
              </c:extLst>
            </c:dLbl>
            <c:dLbl>
              <c:idx val="1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1E-4D8C-A87C-98870D4D6ACF}"/>
                </c:ext>
              </c:extLst>
            </c:dLbl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C2E-4D27-88BB-5D9BDDBF40C6}"/>
                </c:ext>
              </c:extLst>
            </c:dLbl>
            <c:dLbl>
              <c:idx val="1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47C-4032-AC9C-33F9F4CB57F3}"/>
                </c:ext>
              </c:extLst>
            </c:dLbl>
            <c:dLbl>
              <c:idx val="1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47-45F3-93B7-05F1FEE858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6.9274356824023484E-2</c:v>
                </c:pt>
                <c:pt idx="1">
                  <c:v>7.3387810422888083E-2</c:v>
                </c:pt>
                <c:pt idx="2">
                  <c:v>3.652189100068904E-2</c:v>
                </c:pt>
                <c:pt idx="3">
                  <c:v>4.4784580545631884E-2</c:v>
                </c:pt>
                <c:pt idx="4">
                  <c:v>5.5762756883559979E-2</c:v>
                </c:pt>
                <c:pt idx="5">
                  <c:v>4.8425468909824E-2</c:v>
                </c:pt>
                <c:pt idx="6">
                  <c:v>4.7724263296104914E-2</c:v>
                </c:pt>
                <c:pt idx="7">
                  <c:v>5.2170820671356408E-2</c:v>
                </c:pt>
                <c:pt idx="8">
                  <c:v>5.6745067439979632E-2</c:v>
                </c:pt>
                <c:pt idx="9">
                  <c:v>5.7085209557078916E-2</c:v>
                </c:pt>
                <c:pt idx="10">
                  <c:v>9.9149516802604379E-2</c:v>
                </c:pt>
                <c:pt idx="11">
                  <c:v>7.4957254584012645E-2</c:v>
                </c:pt>
                <c:pt idx="12">
                  <c:v>8.4258830215595229E-2</c:v>
                </c:pt>
                <c:pt idx="13">
                  <c:v>0.11206219806118033</c:v>
                </c:pt>
                <c:pt idx="14">
                  <c:v>0.13310083564880146</c:v>
                </c:pt>
                <c:pt idx="15">
                  <c:v>0.10550216345798308</c:v>
                </c:pt>
                <c:pt idx="16">
                  <c:v>7.9915926163056761E-2</c:v>
                </c:pt>
                <c:pt idx="17">
                  <c:v>6.7275454204457338E-2</c:v>
                </c:pt>
                <c:pt idx="18">
                  <c:v>6.987176104604835E-2</c:v>
                </c:pt>
                <c:pt idx="19">
                  <c:v>7.2055617165131938E-2</c:v>
                </c:pt>
                <c:pt idx="20">
                  <c:v>8.5450024306972683E-2</c:v>
                </c:pt>
                <c:pt idx="21">
                  <c:v>7.8764796804591711E-2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5C44-481D-87F0-9DEE27C031F2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160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4.0936721205164497E-3</c:v>
                </c:pt>
                <c:pt idx="1">
                  <c:v>1.5821115632763086E-3</c:v>
                </c:pt>
                <c:pt idx="2">
                  <c:v>2.303606581813342E-3</c:v>
                </c:pt>
                <c:pt idx="3">
                  <c:v>2.7009026278010831E-3</c:v>
                </c:pt>
                <c:pt idx="4">
                  <c:v>1.784032900029933E-3</c:v>
                </c:pt>
                <c:pt idx="5">
                  <c:v>3.4112217340741958E-3</c:v>
                </c:pt>
                <c:pt idx="6">
                  <c:v>7.1545796382551504E-3</c:v>
                </c:pt>
                <c:pt idx="7">
                  <c:v>6.503544214933217E-3</c:v>
                </c:pt>
                <c:pt idx="8">
                  <c:v>4.7399858974724743E-3</c:v>
                </c:pt>
                <c:pt idx="9">
                  <c:v>7.196941663359273E-3</c:v>
                </c:pt>
                <c:pt idx="10">
                  <c:v>9.2727061641147464E-3</c:v>
                </c:pt>
                <c:pt idx="11">
                  <c:v>6.6944083323767101E-3</c:v>
                </c:pt>
                <c:pt idx="12">
                  <c:v>1.0574242496814818E-2</c:v>
                </c:pt>
                <c:pt idx="13">
                  <c:v>8.7519452089653057E-3</c:v>
                </c:pt>
                <c:pt idx="14">
                  <c:v>5.2521026131447492E-3</c:v>
                </c:pt>
                <c:pt idx="15">
                  <c:v>1.2120421097404578E-2</c:v>
                </c:pt>
                <c:pt idx="16">
                  <c:v>9.2417020596984607E-3</c:v>
                </c:pt>
                <c:pt idx="17">
                  <c:v>4.9325764224555074E-3</c:v>
                </c:pt>
                <c:pt idx="18">
                  <c:v>6.6173241180785653E-4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5C44-481D-87F0-9DEE27C031F2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4.8118102587790416E-4</c:v>
                </c:pt>
                <c:pt idx="1">
                  <c:v>1.8595964267187877E-4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4.6115262237475941E-4</c:v>
                </c:pt>
                <c:pt idx="7">
                  <c:v>1.2490512897666585E-3</c:v>
                </c:pt>
                <c:pt idx="8">
                  <c:v>6.2180392036853668E-4</c:v>
                </c:pt>
                <c:pt idx="9">
                  <c:v>9.4823471314109625E-4</c:v>
                </c:pt>
                <c:pt idx="10">
                  <c:v>1.9726417176251063E-3</c:v>
                </c:pt>
                <c:pt idx="11">
                  <c:v>1.2318431533975965E-3</c:v>
                </c:pt>
                <c:pt idx="12">
                  <c:v>1.6380702833772751E-3</c:v>
                </c:pt>
                <c:pt idx="13">
                  <c:v>1.8246176871430651E-3</c:v>
                </c:pt>
                <c:pt idx="14">
                  <c:v>1.6677210563510654E-3</c:v>
                </c:pt>
                <c:pt idx="15">
                  <c:v>1.9518442261225329E-3</c:v>
                </c:pt>
                <c:pt idx="16">
                  <c:v>1.808016349797343E-3</c:v>
                </c:pt>
                <c:pt idx="17">
                  <c:v>1.5346895996673463E-3</c:v>
                </c:pt>
                <c:pt idx="18">
                  <c:v>1.4988817422846266E-3</c:v>
                </c:pt>
                <c:pt idx="19">
                  <c:v>1.6769310886443484E-3</c:v>
                </c:pt>
                <c:pt idx="20">
                  <c:v>2.1980227493754792E-3</c:v>
                </c:pt>
                <c:pt idx="21">
                  <c:v>1.4399804765725928E-3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5C44-481D-87F0-9DEE27C031F2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2.4150810677989659E-4</c:v>
                </c:pt>
                <c:pt idx="5">
                  <c:v>6.2812458805603527E-4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B-5C44-481D-87F0-9DEE27C031F2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1.5325370216606567E-2</c:v>
                </c:pt>
                <c:pt idx="1">
                  <c:v>1.5643975882120506E-2</c:v>
                </c:pt>
                <c:pt idx="2">
                  <c:v>1.7032370748433993E-2</c:v>
                </c:pt>
                <c:pt idx="3">
                  <c:v>1.8191798804347549E-2</c:v>
                </c:pt>
                <c:pt idx="4">
                  <c:v>1.9744140459607609E-2</c:v>
                </c:pt>
                <c:pt idx="5">
                  <c:v>1.87668897346925E-2</c:v>
                </c:pt>
                <c:pt idx="6">
                  <c:v>1.8483088334922529E-2</c:v>
                </c:pt>
                <c:pt idx="7">
                  <c:v>1.9115191674391258E-2</c:v>
                </c:pt>
                <c:pt idx="8">
                  <c:v>1.6241355634719144E-2</c:v>
                </c:pt>
                <c:pt idx="9">
                  <c:v>1.5896847013185101E-2</c:v>
                </c:pt>
                <c:pt idx="10">
                  <c:v>1.6126744396840732E-2</c:v>
                </c:pt>
                <c:pt idx="11">
                  <c:v>1.6833288723809622E-2</c:v>
                </c:pt>
                <c:pt idx="12">
                  <c:v>1.4725097850088775E-2</c:v>
                </c:pt>
                <c:pt idx="13">
                  <c:v>4.7746099775028182E-3</c:v>
                </c:pt>
                <c:pt idx="14">
                  <c:v>5.1139102704515094E-3</c:v>
                </c:pt>
                <c:pt idx="15">
                  <c:v>4.2027287684625967E-3</c:v>
                </c:pt>
                <c:pt idx="16">
                  <c:v>3.0882266844364558E-3</c:v>
                </c:pt>
                <c:pt idx="17">
                  <c:v>2.671691369283908E-3</c:v>
                </c:pt>
                <c:pt idx="18">
                  <c:v>2.3947102145842492E-3</c:v>
                </c:pt>
                <c:pt idx="19">
                  <c:v>2.3457071775679871E-3</c:v>
                </c:pt>
                <c:pt idx="20">
                  <c:v>2.1770891993814273E-3</c:v>
                </c:pt>
                <c:pt idx="21">
                  <c:v>2.0952096881347248E-3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E8E-47AF-9734-7BC6556FF937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1200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1.6169990222310939E-2</c:v>
                </c:pt>
                <c:pt idx="1">
                  <c:v>1.6111775650401089E-2</c:v>
                </c:pt>
                <c:pt idx="2">
                  <c:v>1.1030427676661479E-2</c:v>
                </c:pt>
                <c:pt idx="3">
                  <c:v>1.2303863229445827E-2</c:v>
                </c:pt>
                <c:pt idx="4">
                  <c:v>1.0229786817328744E-2</c:v>
                </c:pt>
                <c:pt idx="5">
                  <c:v>1.2413655502397269E-2</c:v>
                </c:pt>
                <c:pt idx="6">
                  <c:v>4.5842009122095181E-3</c:v>
                </c:pt>
                <c:pt idx="7">
                  <c:v>5.2910345994690751E-3</c:v>
                </c:pt>
                <c:pt idx="8">
                  <c:v>3.0399302773572905E-3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E8E-47AF-9734-7BC6556FF937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1000 ML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Sheet1!$P$2:$P$23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4.361976305944688E-3</c:v>
                </c:pt>
                <c:pt idx="6">
                  <c:v>0</c:v>
                </c:pt>
                <c:pt idx="7">
                  <c:v>3.6436450994457932E-3</c:v>
                </c:pt>
                <c:pt idx="8">
                  <c:v>1.70420333730636E-3</c:v>
                </c:pt>
                <c:pt idx="9">
                  <c:v>5.3081841448102086E-4</c:v>
                </c:pt>
                <c:pt idx="10">
                  <c:v>6.1261804252139684E-3</c:v>
                </c:pt>
                <c:pt idx="11">
                  <c:v>7.5020246687630123E-3</c:v>
                </c:pt>
                <c:pt idx="12">
                  <c:v>5.3795411605165027E-4</c:v>
                </c:pt>
                <c:pt idx="13">
                  <c:v>1.5495691610556815E-4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E8E-47AF-9734-7BC6556FF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CSD – Sales Contribution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750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0.95429068246287618</c:v>
                </c:pt>
                <c:pt idx="1">
                  <c:v>0.95201927563267119</c:v>
                </c:pt>
                <c:pt idx="2">
                  <c:v>0.97620781400637813</c:v>
                </c:pt>
                <c:pt idx="3">
                  <c:v>0.96312354427483338</c:v>
                </c:pt>
                <c:pt idx="4">
                  <c:v>0.96731961340860317</c:v>
                </c:pt>
                <c:pt idx="5">
                  <c:v>0.96733214723162431</c:v>
                </c:pt>
                <c:pt idx="6">
                  <c:v>0.95406488954795843</c:v>
                </c:pt>
                <c:pt idx="7">
                  <c:v>0.94372090340761838</c:v>
                </c:pt>
                <c:pt idx="8">
                  <c:v>0.96718833962487616</c:v>
                </c:pt>
                <c:pt idx="9">
                  <c:v>0.97983562854529627</c:v>
                </c:pt>
                <c:pt idx="10">
                  <c:v>0.9749606473606256</c:v>
                </c:pt>
                <c:pt idx="11">
                  <c:v>0.97864973159017932</c:v>
                </c:pt>
                <c:pt idx="12">
                  <c:v>0.97468386169387777</c:v>
                </c:pt>
                <c:pt idx="13">
                  <c:v>0.96841081084909597</c:v>
                </c:pt>
                <c:pt idx="14">
                  <c:v>0.95830175744728852</c:v>
                </c:pt>
                <c:pt idx="15">
                  <c:v>0.95137465908292351</c:v>
                </c:pt>
                <c:pt idx="16">
                  <c:v>0.96131652300927661</c:v>
                </c:pt>
                <c:pt idx="17">
                  <c:v>0.95728331802578304</c:v>
                </c:pt>
                <c:pt idx="18">
                  <c:v>0.95721222240474857</c:v>
                </c:pt>
                <c:pt idx="19">
                  <c:v>0.95555125452195067</c:v>
                </c:pt>
                <c:pt idx="20">
                  <c:v>0.96125304604824757</c:v>
                </c:pt>
                <c:pt idx="21">
                  <c:v>0.92919651827560701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449E-4D88-81D1-99EEDD5C44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D97777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2.2167016596964127E-3</c:v>
                </c:pt>
                <c:pt idx="1">
                  <c:v>1.6704672033431727E-3</c:v>
                </c:pt>
                <c:pt idx="2">
                  <c:v>0</c:v>
                </c:pt>
                <c:pt idx="3">
                  <c:v>0</c:v>
                </c:pt>
                <c:pt idx="4">
                  <c:v>8.3865940792155616E-5</c:v>
                </c:pt>
                <c:pt idx="5">
                  <c:v>3.0939930412837962E-4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9.6783569818807529E-4</c:v>
                </c:pt>
                <c:pt idx="11">
                  <c:v>2.5324793002377008E-4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449E-4D88-81D1-99EEDD5C44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1.4151896484761155E-3</c:v>
                </c:pt>
                <c:pt idx="6">
                  <c:v>1.601445412389611E-2</c:v>
                </c:pt>
                <c:pt idx="7">
                  <c:v>3.0270066606480538E-2</c:v>
                </c:pt>
                <c:pt idx="8">
                  <c:v>1.3811093359492212E-2</c:v>
                </c:pt>
                <c:pt idx="9">
                  <c:v>3.2584836723948507E-3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9E-4D88-81D1-99EEDD5C44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350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3.9103911716334722E-3</c:v>
                </c:pt>
                <c:pt idx="1">
                  <c:v>1.3853178229579937E-3</c:v>
                </c:pt>
                <c:pt idx="2">
                  <c:v>2.1990619182783928E-4</c:v>
                </c:pt>
                <c:pt idx="3">
                  <c:v>1.4971051600166856E-4</c:v>
                </c:pt>
                <c:pt idx="4">
                  <c:v>2.2585915842580991E-5</c:v>
                </c:pt>
                <c:pt idx="5">
                  <c:v>2.7774750110278899E-4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7.0974463414031535E-4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9E-4D88-81D1-99EEDD5C44A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330 ML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5.2074881683741229E-4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2.3511292192438129E-4</c:v>
                </c:pt>
                <c:pt idx="8">
                  <c:v>1.4890085028202541E-4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2.4319361531523976E-4</c:v>
                </c:pt>
                <c:pt idx="20">
                  <c:v>7.7028061974781029E-4</c:v>
                </c:pt>
                <c:pt idx="21">
                  <c:v>6.3396738748774028E-4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9E-4D88-81D1-99EEDD5C44A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3.1756764577942083E-2</c:v>
                </c:pt>
                <c:pt idx="1">
                  <c:v>3.869214154999584E-2</c:v>
                </c:pt>
                <c:pt idx="2">
                  <c:v>1.8734843162588711E-2</c:v>
                </c:pt>
                <c:pt idx="3">
                  <c:v>2.3587635120151197E-2</c:v>
                </c:pt>
                <c:pt idx="4">
                  <c:v>1.8938054013345414E-2</c:v>
                </c:pt>
                <c:pt idx="5">
                  <c:v>2.0175028486111121E-2</c:v>
                </c:pt>
                <c:pt idx="6">
                  <c:v>2.7556079312278766E-2</c:v>
                </c:pt>
                <c:pt idx="7">
                  <c:v>2.0595038664568209E-2</c:v>
                </c:pt>
                <c:pt idx="8">
                  <c:v>1.6001362537223767E-2</c:v>
                </c:pt>
                <c:pt idx="9">
                  <c:v>1.5327439846305956E-2</c:v>
                </c:pt>
                <c:pt idx="10">
                  <c:v>2.2590611143419644E-2</c:v>
                </c:pt>
                <c:pt idx="11">
                  <c:v>1.7984080055957544E-2</c:v>
                </c:pt>
                <c:pt idx="12">
                  <c:v>2.2420869435139414E-2</c:v>
                </c:pt>
                <c:pt idx="13">
                  <c:v>2.3682322669836071E-2</c:v>
                </c:pt>
                <c:pt idx="14">
                  <c:v>3.1881042921848853E-2</c:v>
                </c:pt>
                <c:pt idx="15">
                  <c:v>3.5173970614899373E-2</c:v>
                </c:pt>
                <c:pt idx="16">
                  <c:v>2.8846824902388313E-2</c:v>
                </c:pt>
                <c:pt idx="17">
                  <c:v>3.1027914380596544E-2</c:v>
                </c:pt>
                <c:pt idx="18">
                  <c:v>2.8752563765000128E-2</c:v>
                </c:pt>
                <c:pt idx="19">
                  <c:v>2.5870670890666032E-2</c:v>
                </c:pt>
                <c:pt idx="20">
                  <c:v>2.8723854849319101E-2</c:v>
                </c:pt>
                <c:pt idx="21">
                  <c:v>4.8933952161123138E-2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49E-4D88-81D1-99EEDD5C44A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Sheet1!$H$2:$H$23</c:f>
              <c:numCache>
                <c:formatCode>0%</c:formatCode>
                <c:ptCount val="22"/>
                <c:pt idx="0">
                  <c:v>5.156841611937535E-3</c:v>
                </c:pt>
                <c:pt idx="1">
                  <c:v>5.3877256575287817E-3</c:v>
                </c:pt>
                <c:pt idx="2">
                  <c:v>4.8374366392053237E-3</c:v>
                </c:pt>
                <c:pt idx="3">
                  <c:v>1.0303328257426199E-2</c:v>
                </c:pt>
                <c:pt idx="4">
                  <c:v>1.0511502026459698E-2</c:v>
                </c:pt>
                <c:pt idx="5">
                  <c:v>6.3201337376705153E-3</c:v>
                </c:pt>
                <c:pt idx="6">
                  <c:v>1.4517117497861078E-3</c:v>
                </c:pt>
                <c:pt idx="7">
                  <c:v>4.5411273777756778E-3</c:v>
                </c:pt>
                <c:pt idx="8">
                  <c:v>2.7514287552113394E-3</c:v>
                </c:pt>
                <c:pt idx="9">
                  <c:v>1.5784479360029481E-3</c:v>
                </c:pt>
                <c:pt idx="10">
                  <c:v>1.4809057977666024E-3</c:v>
                </c:pt>
                <c:pt idx="11">
                  <c:v>1.476089121163231E-3</c:v>
                </c:pt>
                <c:pt idx="12">
                  <c:v>2.8952688709829102E-3</c:v>
                </c:pt>
                <c:pt idx="13">
                  <c:v>7.9068664810679843E-3</c:v>
                </c:pt>
                <c:pt idx="14">
                  <c:v>9.8171996308624981E-3</c:v>
                </c:pt>
                <c:pt idx="15">
                  <c:v>1.345137030217709E-2</c:v>
                </c:pt>
                <c:pt idx="16">
                  <c:v>9.8366520883350021E-3</c:v>
                </c:pt>
                <c:pt idx="17">
                  <c:v>1.168876759362039E-2</c:v>
                </c:pt>
                <c:pt idx="18">
                  <c:v>1.4035213830251253E-2</c:v>
                </c:pt>
                <c:pt idx="19">
                  <c:v>1.8334880972067973E-2</c:v>
                </c:pt>
                <c:pt idx="20">
                  <c:v>9.2528184826855247E-3</c:v>
                </c:pt>
                <c:pt idx="21">
                  <c:v>2.052581754164191E-2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9E-4D88-81D1-99EEDD5C44A7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2000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2.1387216571666936E-3</c:v>
                </c:pt>
                <c:pt idx="4">
                  <c:v>2.3231227723797595E-3</c:v>
                </c:pt>
                <c:pt idx="5">
                  <c:v>3.1742571554604455E-3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49E-4D88-81D1-99EEDD5C44A7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Sheet1!$J$2:$J$23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2.0103628651249486E-4</c:v>
                </c:pt>
                <c:pt idx="6">
                  <c:v>3.3932435094560239E-4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9E-4D88-81D1-99EEDD5C44A7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180 ML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Sheet1!$K$2:$K$23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6.9706017442085124E-4</c:v>
                </c:pt>
                <c:pt idx="4">
                  <c:v>8.0125592257699577E-4</c:v>
                </c:pt>
                <c:pt idx="5">
                  <c:v>7.9506064891382794E-4</c:v>
                </c:pt>
                <c:pt idx="6">
                  <c:v>5.7354091513488398E-4</c:v>
                </c:pt>
                <c:pt idx="7">
                  <c:v>6.377510216327198E-4</c:v>
                </c:pt>
                <c:pt idx="8">
                  <c:v>9.8874872914546543E-5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49E-4D88-81D1-99EEDD5C44A7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1750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2.1478696990768695E-3</c:v>
                </c:pt>
                <c:pt idx="1">
                  <c:v>8.4507213350309951E-4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1.6368513026760582E-3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49E-4D88-81D1-99EEDD5C4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554240411374416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CCI - Stills – Sales Contribution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149027145083994E-2"/>
          <c:y val="0.22190712077251748"/>
          <c:w val="0.92404104713948165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600 ML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0.96755473671658621</c:v>
                </c:pt>
                <c:pt idx="1">
                  <c:v>0.99552900104897157</c:v>
                </c:pt>
                <c:pt idx="2">
                  <c:v>0.99658439879905669</c:v>
                </c:pt>
                <c:pt idx="3">
                  <c:v>0.98528085498065343</c:v>
                </c:pt>
                <c:pt idx="4">
                  <c:v>0.98926516165393252</c:v>
                </c:pt>
                <c:pt idx="5">
                  <c:v>0.98685108971646274</c:v>
                </c:pt>
                <c:pt idx="6">
                  <c:v>0.98080872843621814</c:v>
                </c:pt>
                <c:pt idx="7">
                  <c:v>0.96965524387845214</c:v>
                </c:pt>
                <c:pt idx="8">
                  <c:v>0.9830703327861956</c:v>
                </c:pt>
                <c:pt idx="9">
                  <c:v>0.99520626635092491</c:v>
                </c:pt>
                <c:pt idx="10">
                  <c:v>0.97524281860994744</c:v>
                </c:pt>
                <c:pt idx="11">
                  <c:v>0.98783262994893339</c:v>
                </c:pt>
                <c:pt idx="12">
                  <c:v>0.97962698411235105</c:v>
                </c:pt>
                <c:pt idx="13">
                  <c:v>0.9785101913363129</c:v>
                </c:pt>
                <c:pt idx="14">
                  <c:v>0.9876405681125916</c:v>
                </c:pt>
                <c:pt idx="15">
                  <c:v>0.9847759681799112</c:v>
                </c:pt>
                <c:pt idx="16">
                  <c:v>0.97704605201806671</c:v>
                </c:pt>
                <c:pt idx="17">
                  <c:v>0.97228710766927418</c:v>
                </c:pt>
                <c:pt idx="18">
                  <c:v>0.95739006653985437</c:v>
                </c:pt>
                <c:pt idx="19">
                  <c:v>0.95675100568832616</c:v>
                </c:pt>
                <c:pt idx="20">
                  <c:v>0.96573876860372743</c:v>
                </c:pt>
                <c:pt idx="21">
                  <c:v>0.9470341961600578</c:v>
                </c:pt>
              </c:numCache>
              <c:extLst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3D03-4F48-BEE1-9AE55516FC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400 ML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2.7061102567642478E-2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D03-4F48-BEE1-9AE55516FCA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300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</c:v>
                </c:pt>
                <c:pt idx="1">
                  <c:v>1.0611349258961462E-3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5.8595185683771572E-4</c:v>
                </c:pt>
                <c:pt idx="7">
                  <c:v>3.4601274632655609E-4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4.0869072507176314E-3</c:v>
                </c:pt>
                <c:pt idx="19">
                  <c:v>4.7090205841582881E-3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3D03-4F48-BEE1-9AE55516FCA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250 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3.496929124676207E-3</c:v>
                </c:pt>
                <c:pt idx="1">
                  <c:v>2.6081176366772926E-3</c:v>
                </c:pt>
                <c:pt idx="2">
                  <c:v>2.8002045428540158E-3</c:v>
                </c:pt>
                <c:pt idx="3">
                  <c:v>1.3349889687279756E-2</c:v>
                </c:pt>
                <c:pt idx="4">
                  <c:v>8.5185533351723585E-3</c:v>
                </c:pt>
                <c:pt idx="5">
                  <c:v>7.9662976309679504E-3</c:v>
                </c:pt>
                <c:pt idx="6">
                  <c:v>1.3772924108408302E-2</c:v>
                </c:pt>
                <c:pt idx="7">
                  <c:v>1.7336352917724014E-2</c:v>
                </c:pt>
                <c:pt idx="8">
                  <c:v>7.6010750755856641E-3</c:v>
                </c:pt>
                <c:pt idx="9">
                  <c:v>3.5650311047845892E-3</c:v>
                </c:pt>
                <c:pt idx="10">
                  <c:v>2.1715218317699708E-2</c:v>
                </c:pt>
                <c:pt idx="11">
                  <c:v>1.0872147719229336E-2</c:v>
                </c:pt>
                <c:pt idx="12">
                  <c:v>1.9439266654719074E-2</c:v>
                </c:pt>
                <c:pt idx="13">
                  <c:v>2.0749881542046558E-2</c:v>
                </c:pt>
                <c:pt idx="14">
                  <c:v>1.1822301987572708E-2</c:v>
                </c:pt>
                <c:pt idx="15">
                  <c:v>1.5224031820088883E-2</c:v>
                </c:pt>
                <c:pt idx="16">
                  <c:v>2.2953947981933225E-2</c:v>
                </c:pt>
                <c:pt idx="17">
                  <c:v>2.7712892330725887E-2</c:v>
                </c:pt>
                <c:pt idx="18">
                  <c:v>3.8523026209428046E-2</c:v>
                </c:pt>
                <c:pt idx="19">
                  <c:v>3.8539973727515477E-2</c:v>
                </c:pt>
                <c:pt idx="20">
                  <c:v>3.426123139627256E-2</c:v>
                </c:pt>
                <c:pt idx="21">
                  <c:v>5.2965803839942226E-2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3D03-4F48-BEE1-9AE55516FCA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200 ML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Sheet1!$I$2:$I$23</c:f>
              <c:numCache>
                <c:formatCode>0%</c:formatCode>
                <c:ptCount val="22"/>
                <c:pt idx="0">
                  <c:v>0</c:v>
                </c:pt>
                <c:pt idx="1">
                  <c:v>8.0174638845486614E-4</c:v>
                </c:pt>
                <c:pt idx="2">
                  <c:v>6.1539665808923777E-4</c:v>
                </c:pt>
                <c:pt idx="3">
                  <c:v>1.3692553320669213E-3</c:v>
                </c:pt>
                <c:pt idx="4">
                  <c:v>1.8729511814643694E-3</c:v>
                </c:pt>
                <c:pt idx="5">
                  <c:v>3.0454708958545297E-3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7-3D03-4F48-BEE1-9AE55516FCA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150 ML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Sheet1!$L$2:$L$23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5.7847674530466919E-4</c:v>
                </c:pt>
                <c:pt idx="10">
                  <c:v>1.8508329536604815E-3</c:v>
                </c:pt>
                <c:pt idx="11">
                  <c:v>8.2345260832032859E-4</c:v>
                </c:pt>
                <c:pt idx="12">
                  <c:v>9.3374923292987373E-4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3D03-4F48-BEE1-9AE55516FCA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135 ML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Sheet1!$M$2:$M$23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3.4333382943076515E-4</c:v>
                </c:pt>
                <c:pt idx="5">
                  <c:v>1.0123303058122309E-3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B-3D03-4F48-BEE1-9AE55516FCA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125 ML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Sheet1!$N$2:$N$23</c:f>
              <c:numCache>
                <c:formatCode>0%</c:formatCode>
                <c:ptCount val="22"/>
                <c:pt idx="0">
                  <c:v>1.8872315910950957E-3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4.3974611530070594E-3</c:v>
                </c:pt>
                <c:pt idx="7">
                  <c:v>8.7135545151267382E-3</c:v>
                </c:pt>
                <c:pt idx="8">
                  <c:v>3.8005375377928321E-3</c:v>
                </c:pt>
                <c:pt idx="9">
                  <c:v>6.5022579898586861E-4</c:v>
                </c:pt>
                <c:pt idx="10">
                  <c:v>1.1911301186923889E-3</c:v>
                </c:pt>
                <c:pt idx="11">
                  <c:v>4.7176972351685491E-4</c:v>
                </c:pt>
                <c:pt idx="12">
                  <c:v>0</c:v>
                </c:pt>
                <c:pt idx="13">
                  <c:v>7.3992712164055183E-4</c:v>
                </c:pt>
                <c:pt idx="14">
                  <c:v>5.3712989983583097E-4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C-3D03-4F48-BEE1-9AE55516FCA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1200 ML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Sheet1!$O$2:$O$23</c:f>
              <c:numCache>
                <c:formatCode>0%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1.1248114509024784E-3</c:v>
                </c:pt>
                <c:pt idx="6">
                  <c:v>4.3493444552868317E-4</c:v>
                </c:pt>
                <c:pt idx="7">
                  <c:v>3.9488359423704702E-3</c:v>
                </c:pt>
                <c:pt idx="8">
                  <c:v>5.5280546004259374E-3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D-3D03-4F48-BEE1-9AE55516F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500 ML</c:v>
                      </c:pt>
                    </c:strCache>
                  </c:strRef>
                </c:tx>
                <c:spPr>
                  <a:solidFill>
                    <a:srgbClr val="D97777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D03-4F48-BEE1-9AE55516FCA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290 ML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D03-4F48-BEE1-9AE55516FCA5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2000 ML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3D03-4F48-BEE1-9AE55516FCA5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180 ML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3D03-4F48-BEE1-9AE55516FCA5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160 ML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Sheet1!$K$2:$K$23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3D03-4F48-BEE1-9AE55516FCA5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1000 ML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3D03-4F48-BEE1-9AE55516FCA5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655469409066465"/>
          <c:h val="0.143632142857142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Kolkata – CSD</a:t>
            </a:r>
            <a:r>
              <a:rPr lang="en-IN" b="1" baseline="0" dirty="0"/>
              <a:t> </a:t>
            </a:r>
            <a:r>
              <a:rPr lang="en-IN" b="1" dirty="0"/>
              <a:t>- Sales in </a:t>
            </a:r>
            <a:r>
              <a:rPr 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0.42329405618519989</c:v>
                </c:pt>
                <c:pt idx="1">
                  <c:v>0.4033244486312475</c:v>
                </c:pt>
                <c:pt idx="2">
                  <c:v>0.41293512306877356</c:v>
                </c:pt>
                <c:pt idx="3">
                  <c:v>0.42422245648525225</c:v>
                </c:pt>
                <c:pt idx="4">
                  <c:v>0.42571551010569342</c:v>
                </c:pt>
                <c:pt idx="5">
                  <c:v>0.42466142750272245</c:v>
                </c:pt>
                <c:pt idx="6">
                  <c:v>0.42384973917415592</c:v>
                </c:pt>
                <c:pt idx="7">
                  <c:v>0.41189241647579283</c:v>
                </c:pt>
                <c:pt idx="8">
                  <c:v>0.40185028310385768</c:v>
                </c:pt>
                <c:pt idx="9">
                  <c:v>0.3696989257955734</c:v>
                </c:pt>
                <c:pt idx="10">
                  <c:v>0.30410188593552856</c:v>
                </c:pt>
                <c:pt idx="11">
                  <c:v>0.36925409555375122</c:v>
                </c:pt>
                <c:pt idx="12">
                  <c:v>0.37604910431671307</c:v>
                </c:pt>
                <c:pt idx="13">
                  <c:v>0.34198559310890586</c:v>
                </c:pt>
                <c:pt idx="14">
                  <c:v>0.35699108335153218</c:v>
                </c:pt>
                <c:pt idx="15">
                  <c:v>0.37387669642957805</c:v>
                </c:pt>
                <c:pt idx="16">
                  <c:v>0.37203417376540515</c:v>
                </c:pt>
                <c:pt idx="17">
                  <c:v>0.37706337062318446</c:v>
                </c:pt>
                <c:pt idx="18">
                  <c:v>0.37589350255145421</c:v>
                </c:pt>
                <c:pt idx="19">
                  <c:v>0.36495286860177989</c:v>
                </c:pt>
                <c:pt idx="20">
                  <c:v>0.35661714577031511</c:v>
                </c:pt>
                <c:pt idx="21">
                  <c:v>0.3642208216011687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0.47365624071907253</c:v>
                </c:pt>
                <c:pt idx="1">
                  <c:v>0.50558452241208895</c:v>
                </c:pt>
                <c:pt idx="2">
                  <c:v>0.51849602993376409</c:v>
                </c:pt>
                <c:pt idx="3">
                  <c:v>0.50474055183576116</c:v>
                </c:pt>
                <c:pt idx="4">
                  <c:v>0.49388423186174396</c:v>
                </c:pt>
                <c:pt idx="5">
                  <c:v>0.4978270983099562</c:v>
                </c:pt>
                <c:pt idx="6">
                  <c:v>0.46528790490677852</c:v>
                </c:pt>
                <c:pt idx="7">
                  <c:v>0.49812969695899562</c:v>
                </c:pt>
                <c:pt idx="8">
                  <c:v>0.49816649724605655</c:v>
                </c:pt>
                <c:pt idx="9">
                  <c:v>0.53838556515357217</c:v>
                </c:pt>
                <c:pt idx="10">
                  <c:v>0.522144160761985</c:v>
                </c:pt>
                <c:pt idx="11">
                  <c:v>0.51368541997676909</c:v>
                </c:pt>
                <c:pt idx="12">
                  <c:v>0.50444822164788883</c:v>
                </c:pt>
                <c:pt idx="13">
                  <c:v>0.48930047161882839</c:v>
                </c:pt>
                <c:pt idx="14">
                  <c:v>0.50469392633148646</c:v>
                </c:pt>
                <c:pt idx="15">
                  <c:v>0.4879950647646118</c:v>
                </c:pt>
                <c:pt idx="16">
                  <c:v>0.47547884092791232</c:v>
                </c:pt>
                <c:pt idx="17">
                  <c:v>0.46063086993783847</c:v>
                </c:pt>
                <c:pt idx="18">
                  <c:v>0.44459014072994152</c:v>
                </c:pt>
                <c:pt idx="19">
                  <c:v>0.45899193088061946</c:v>
                </c:pt>
                <c:pt idx="20">
                  <c:v>0.41807072934217154</c:v>
                </c:pt>
                <c:pt idx="21">
                  <c:v>0.39425303519109112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8.813028184094579E-2</c:v>
                </c:pt>
                <c:pt idx="1">
                  <c:v>7.8347907949834511E-2</c:v>
                </c:pt>
                <c:pt idx="2">
                  <c:v>5.5550371381296842E-2</c:v>
                </c:pt>
                <c:pt idx="3">
                  <c:v>5.4800612853069045E-2</c:v>
                </c:pt>
                <c:pt idx="4">
                  <c:v>5.9979688731679692E-2</c:v>
                </c:pt>
                <c:pt idx="5">
                  <c:v>5.4821190692042839E-2</c:v>
                </c:pt>
                <c:pt idx="6">
                  <c:v>8.6739863866940797E-2</c:v>
                </c:pt>
                <c:pt idx="7">
                  <c:v>6.7507779280226152E-2</c:v>
                </c:pt>
                <c:pt idx="8">
                  <c:v>8.0169520376536213E-2</c:v>
                </c:pt>
                <c:pt idx="9">
                  <c:v>7.077691198024183E-2</c:v>
                </c:pt>
                <c:pt idx="10">
                  <c:v>0.13094464730257441</c:v>
                </c:pt>
                <c:pt idx="11">
                  <c:v>8.5911052046212272E-2</c:v>
                </c:pt>
                <c:pt idx="12">
                  <c:v>8.6751904270492522E-2</c:v>
                </c:pt>
                <c:pt idx="13">
                  <c:v>0.11590372494512288</c:v>
                </c:pt>
                <c:pt idx="14">
                  <c:v>9.264257004037485E-2</c:v>
                </c:pt>
                <c:pt idx="15">
                  <c:v>9.4784585727981957E-2</c:v>
                </c:pt>
                <c:pt idx="16">
                  <c:v>0.10721599283616694</c:v>
                </c:pt>
                <c:pt idx="17">
                  <c:v>0.11282535844678841</c:v>
                </c:pt>
                <c:pt idx="18">
                  <c:v>0.1105649950021458</c:v>
                </c:pt>
                <c:pt idx="19">
                  <c:v>0.11007611392872885</c:v>
                </c:pt>
                <c:pt idx="20">
                  <c:v>0.11212233597390148</c:v>
                </c:pt>
                <c:pt idx="21">
                  <c:v>0.11763790320435792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1.4919421254781799E-2</c:v>
                </c:pt>
                <c:pt idx="1">
                  <c:v>1.2743121006829001E-2</c:v>
                </c:pt>
                <c:pt idx="2">
                  <c:v>1.3018475616165585E-2</c:v>
                </c:pt>
                <c:pt idx="3">
                  <c:v>1.6236378825917733E-2</c:v>
                </c:pt>
                <c:pt idx="4">
                  <c:v>2.042056930088287E-2</c:v>
                </c:pt>
                <c:pt idx="5">
                  <c:v>2.2690283495278581E-2</c:v>
                </c:pt>
                <c:pt idx="6">
                  <c:v>2.4122492052124772E-2</c:v>
                </c:pt>
                <c:pt idx="7">
                  <c:v>2.247010728498525E-2</c:v>
                </c:pt>
                <c:pt idx="8">
                  <c:v>1.9813699273549579E-2</c:v>
                </c:pt>
                <c:pt idx="9">
                  <c:v>2.1138597070612587E-2</c:v>
                </c:pt>
                <c:pt idx="10">
                  <c:v>4.2809305999911972E-2</c:v>
                </c:pt>
                <c:pt idx="11">
                  <c:v>3.1149432423267349E-2</c:v>
                </c:pt>
                <c:pt idx="12">
                  <c:v>3.2750769764905409E-2</c:v>
                </c:pt>
                <c:pt idx="13">
                  <c:v>5.2810210327142879E-2</c:v>
                </c:pt>
                <c:pt idx="14">
                  <c:v>4.5672420276606479E-2</c:v>
                </c:pt>
                <c:pt idx="15">
                  <c:v>4.3343653077828261E-2</c:v>
                </c:pt>
                <c:pt idx="16">
                  <c:v>4.5270992470515574E-2</c:v>
                </c:pt>
                <c:pt idx="17">
                  <c:v>4.9480400992188645E-2</c:v>
                </c:pt>
                <c:pt idx="18">
                  <c:v>6.8951361716458492E-2</c:v>
                </c:pt>
                <c:pt idx="19">
                  <c:v>6.597908658887186E-2</c:v>
                </c:pt>
                <c:pt idx="20">
                  <c:v>0.1131897889136117</c:v>
                </c:pt>
                <c:pt idx="21">
                  <c:v>0.12388824000338218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</a:t>
            </a:r>
            <a:r>
              <a:rPr lang="en-IN" sz="1100" b="1" dirty="0"/>
              <a:t> –</a:t>
            </a:r>
            <a:r>
              <a:rPr lang="en-IN" sz="1100" b="1" baseline="0" dirty="0"/>
              <a:t> </a:t>
            </a:r>
            <a:r>
              <a:rPr lang="en-IN" sz="1100" b="1" dirty="0"/>
              <a:t>CSD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0.42734008996452361</c:v>
                </c:pt>
                <c:pt idx="1">
                  <c:v>0.40392157117817984</c:v>
                </c:pt>
                <c:pt idx="2">
                  <c:v>0.4203808565698669</c:v>
                </c:pt>
                <c:pt idx="3">
                  <c:v>0.43478349104660091</c:v>
                </c:pt>
                <c:pt idx="4">
                  <c:v>0.43536007694704476</c:v>
                </c:pt>
                <c:pt idx="5">
                  <c:v>0.43470813520134627</c:v>
                </c:pt>
                <c:pt idx="6">
                  <c:v>0.4364941054493629</c:v>
                </c:pt>
                <c:pt idx="7">
                  <c:v>0.4202208543140965</c:v>
                </c:pt>
                <c:pt idx="8">
                  <c:v>0.40667857128454221</c:v>
                </c:pt>
                <c:pt idx="9">
                  <c:v>0.37140089570700885</c:v>
                </c:pt>
                <c:pt idx="10">
                  <c:v>0.31219230749976828</c:v>
                </c:pt>
                <c:pt idx="11">
                  <c:v>0.37953984338936153</c:v>
                </c:pt>
                <c:pt idx="12">
                  <c:v>0.389427103497064</c:v>
                </c:pt>
                <c:pt idx="13">
                  <c:v>0.38294778712327421</c:v>
                </c:pt>
                <c:pt idx="14">
                  <c:v>0.39049926067952084</c:v>
                </c:pt>
                <c:pt idx="15">
                  <c:v>0.40362021088064237</c:v>
                </c:pt>
                <c:pt idx="16">
                  <c:v>0.41672209967655666</c:v>
                </c:pt>
                <c:pt idx="17">
                  <c:v>0.41232001850229777</c:v>
                </c:pt>
                <c:pt idx="18">
                  <c:v>0.41246370655882314</c:v>
                </c:pt>
                <c:pt idx="19">
                  <c:v>0.40483755873020888</c:v>
                </c:pt>
                <c:pt idx="20">
                  <c:v>0.39153759397972832</c:v>
                </c:pt>
                <c:pt idx="21">
                  <c:v>0.40651281602658129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AA7F-4E6B-A410-BC25CAC6E9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0.49235861336390591</c:v>
                </c:pt>
                <c:pt idx="1">
                  <c:v>0.53213972150410782</c:v>
                </c:pt>
                <c:pt idx="2">
                  <c:v>0.54093846934407963</c:v>
                </c:pt>
                <c:pt idx="3">
                  <c:v>0.52343918341511619</c:v>
                </c:pt>
                <c:pt idx="4">
                  <c:v>0.51897642014138501</c:v>
                </c:pt>
                <c:pt idx="5">
                  <c:v>0.52331345623868075</c:v>
                </c:pt>
                <c:pt idx="6">
                  <c:v>0.49268267994817588</c:v>
                </c:pt>
                <c:pt idx="7">
                  <c:v>0.53124399772767028</c:v>
                </c:pt>
                <c:pt idx="8">
                  <c:v>0.53412966455581168</c:v>
                </c:pt>
                <c:pt idx="9">
                  <c:v>0.57578653861064677</c:v>
                </c:pt>
                <c:pt idx="10">
                  <c:v>0.57629947700330508</c:v>
                </c:pt>
                <c:pt idx="11">
                  <c:v>0.55063405375125962</c:v>
                </c:pt>
                <c:pt idx="12">
                  <c:v>0.53884861724845701</c:v>
                </c:pt>
                <c:pt idx="13">
                  <c:v>0.53171768655562235</c:v>
                </c:pt>
                <c:pt idx="14">
                  <c:v>0.5373958085304279</c:v>
                </c:pt>
                <c:pt idx="15">
                  <c:v>0.52687863693194392</c:v>
                </c:pt>
                <c:pt idx="16">
                  <c:v>0.51160696066154288</c:v>
                </c:pt>
                <c:pt idx="17">
                  <c:v>0.5077573398311882</c:v>
                </c:pt>
                <c:pt idx="18">
                  <c:v>0.50999532731284436</c:v>
                </c:pt>
                <c:pt idx="19">
                  <c:v>0.51931683911476834</c:v>
                </c:pt>
                <c:pt idx="20">
                  <c:v>0.5273404949564815</c:v>
                </c:pt>
                <c:pt idx="21">
                  <c:v>0.50065564929690998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AA7F-4E6B-A410-BC25CAC6E9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7.5870156683099696E-2</c:v>
                </c:pt>
                <c:pt idx="1">
                  <c:v>6.1954661394141033E-2</c:v>
                </c:pt>
                <c:pt idx="2">
                  <c:v>3.8460767894225416E-2</c:v>
                </c:pt>
                <c:pt idx="3">
                  <c:v>3.8557201926642491E-2</c:v>
                </c:pt>
                <c:pt idx="4">
                  <c:v>4.3247413355280977E-2</c:v>
                </c:pt>
                <c:pt idx="5">
                  <c:v>3.9999037604303594E-2</c:v>
                </c:pt>
                <c:pt idx="6">
                  <c:v>6.971109973274621E-2</c:v>
                </c:pt>
                <c:pt idx="7">
                  <c:v>4.4939903596848879E-2</c:v>
                </c:pt>
                <c:pt idx="8">
                  <c:v>5.8184574481980902E-2</c:v>
                </c:pt>
                <c:pt idx="9">
                  <c:v>5.1782235175340911E-2</c:v>
                </c:pt>
                <c:pt idx="10">
                  <c:v>0.11067744139095109</c:v>
                </c:pt>
                <c:pt idx="11">
                  <c:v>6.8613079126145671E-2</c:v>
                </c:pt>
                <c:pt idx="12">
                  <c:v>6.8829010383496161E-2</c:v>
                </c:pt>
                <c:pt idx="13">
                  <c:v>8.0663034554087881E-2</c:v>
                </c:pt>
                <c:pt idx="14">
                  <c:v>6.723843440003667E-2</c:v>
                </c:pt>
                <c:pt idx="15">
                  <c:v>6.5291994955248636E-2</c:v>
                </c:pt>
                <c:pt idx="16">
                  <c:v>6.8873151950439096E-2</c:v>
                </c:pt>
                <c:pt idx="17">
                  <c:v>7.8074187694827574E-2</c:v>
                </c:pt>
                <c:pt idx="18">
                  <c:v>7.4860213968664255E-2</c:v>
                </c:pt>
                <c:pt idx="19">
                  <c:v>7.4049285678262494E-2</c:v>
                </c:pt>
                <c:pt idx="20">
                  <c:v>7.8228495857035563E-2</c:v>
                </c:pt>
                <c:pt idx="21">
                  <c:v>8.934684861565427E-2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AA7F-4E6B-A410-BC25CAC6E99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4.431139988470883E-3</c:v>
                </c:pt>
                <c:pt idx="1">
                  <c:v>1.9840459235712358E-3</c:v>
                </c:pt>
                <c:pt idx="2">
                  <c:v>2.1990619182783925E-4</c:v>
                </c:pt>
                <c:pt idx="3">
                  <c:v>3.2201236116404805E-3</c:v>
                </c:pt>
                <c:pt idx="4">
                  <c:v>2.4160895562893763E-3</c:v>
                </c:pt>
                <c:pt idx="5">
                  <c:v>1.979370955669398E-3</c:v>
                </c:pt>
                <c:pt idx="6">
                  <c:v>1.1121148697150079E-3</c:v>
                </c:pt>
                <c:pt idx="7">
                  <c:v>3.5952443613842117E-3</c:v>
                </c:pt>
                <c:pt idx="8">
                  <c:v>1.0071896776652418E-3</c:v>
                </c:pt>
                <c:pt idx="9">
                  <c:v>1.0303305070033561E-3</c:v>
                </c:pt>
                <c:pt idx="10">
                  <c:v>8.3077410597549698E-4</c:v>
                </c:pt>
                <c:pt idx="11">
                  <c:v>1.2130237332331501E-3</c:v>
                </c:pt>
                <c:pt idx="12">
                  <c:v>2.8952688709829102E-3</c:v>
                </c:pt>
                <c:pt idx="13">
                  <c:v>4.6714917670154961E-3</c:v>
                </c:pt>
                <c:pt idx="14">
                  <c:v>4.8664963900146479E-3</c:v>
                </c:pt>
                <c:pt idx="15">
                  <c:v>4.209157232165037E-3</c:v>
                </c:pt>
                <c:pt idx="16">
                  <c:v>2.7977877114615177E-3</c:v>
                </c:pt>
                <c:pt idx="17">
                  <c:v>1.8484539716865196E-3</c:v>
                </c:pt>
                <c:pt idx="18">
                  <c:v>2.6807521596682376E-3</c:v>
                </c:pt>
                <c:pt idx="19">
                  <c:v>1.7963164767602945E-3</c:v>
                </c:pt>
                <c:pt idx="20">
                  <c:v>2.8934152067547174E-3</c:v>
                </c:pt>
                <c:pt idx="21">
                  <c:v>3.4846860608543297E-3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</a:t>
            </a:r>
            <a:r>
              <a:rPr lang="en-IN" sz="1100" b="1" baseline="0" dirty="0"/>
              <a:t> </a:t>
            </a:r>
            <a:r>
              <a:rPr lang="en-IN" sz="1100" b="1" dirty="0"/>
              <a:t>– </a:t>
            </a:r>
            <a:r>
              <a:rPr lang="en-IN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CSD</a:t>
            </a:r>
            <a:r>
              <a:rPr lang="en-IN" sz="1100" b="1" dirty="0"/>
              <a:t>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0.13295478538406605</c:v>
                </c:pt>
                <c:pt idx="1">
                  <c:v>8.5503990448161177E-2</c:v>
                </c:pt>
                <c:pt idx="2">
                  <c:v>2.847497844228529E-2</c:v>
                </c:pt>
                <c:pt idx="3">
                  <c:v>2.7278353674311816E-2</c:v>
                </c:pt>
                <c:pt idx="4">
                  <c:v>1.002516809939189E-2</c:v>
                </c:pt>
                <c:pt idx="5">
                  <c:v>0.10320779459501604</c:v>
                </c:pt>
                <c:pt idx="6">
                  <c:v>0.11866851403258147</c:v>
                </c:pt>
                <c:pt idx="7">
                  <c:v>0.1562196617070909</c:v>
                </c:pt>
                <c:pt idx="8">
                  <c:v>0.10272084288863488</c:v>
                </c:pt>
                <c:pt idx="9">
                  <c:v>7.5665197574255966E-2</c:v>
                </c:pt>
                <c:pt idx="10">
                  <c:v>2.6650505578383686E-2</c:v>
                </c:pt>
                <c:pt idx="11">
                  <c:v>2.7389129334407483E-2</c:v>
                </c:pt>
                <c:pt idx="12">
                  <c:v>6.9974499713367208E-2</c:v>
                </c:pt>
                <c:pt idx="13">
                  <c:v>7.6148205665711677E-2</c:v>
                </c:pt>
                <c:pt idx="14">
                  <c:v>6.9128925801792543E-2</c:v>
                </c:pt>
                <c:pt idx="15">
                  <c:v>7.640817368108499E-2</c:v>
                </c:pt>
                <c:pt idx="16">
                  <c:v>0.11532626113259563</c:v>
                </c:pt>
                <c:pt idx="17">
                  <c:v>0.1139787772474266</c:v>
                </c:pt>
                <c:pt idx="18">
                  <c:v>0.17301869381372267</c:v>
                </c:pt>
                <c:pt idx="19">
                  <c:v>0.22454158664717344</c:v>
                </c:pt>
                <c:pt idx="20">
                  <c:v>0.29194535133295269</c:v>
                </c:pt>
                <c:pt idx="21">
                  <c:v>0.26417971812540592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0C24-4A9F-8466-7B6795116F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0.81693987494347808</c:v>
                </c:pt>
                <c:pt idx="1">
                  <c:v>0.81980462059702375</c:v>
                </c:pt>
                <c:pt idx="2">
                  <c:v>0.78840793252776675</c:v>
                </c:pt>
                <c:pt idx="3">
                  <c:v>0.77882728060765671</c:v>
                </c:pt>
                <c:pt idx="4">
                  <c:v>0.8177090182347605</c:v>
                </c:pt>
                <c:pt idx="5">
                  <c:v>0.78027675130180907</c:v>
                </c:pt>
                <c:pt idx="6">
                  <c:v>0.66630519108236175</c:v>
                </c:pt>
                <c:pt idx="7">
                  <c:v>0.59764014886653249</c:v>
                </c:pt>
                <c:pt idx="8">
                  <c:v>0.65916936246217028</c:v>
                </c:pt>
                <c:pt idx="9">
                  <c:v>0.73716097794753888</c:v>
                </c:pt>
                <c:pt idx="10">
                  <c:v>0.85299498166639831</c:v>
                </c:pt>
                <c:pt idx="11">
                  <c:v>0.8162853995806113</c:v>
                </c:pt>
                <c:pt idx="12">
                  <c:v>0.80494209533706873</c:v>
                </c:pt>
                <c:pt idx="13">
                  <c:v>0.78945153912995725</c:v>
                </c:pt>
                <c:pt idx="14">
                  <c:v>0.74733952485498911</c:v>
                </c:pt>
                <c:pt idx="15">
                  <c:v>0.7106650338899867</c:v>
                </c:pt>
                <c:pt idx="16">
                  <c:v>0.70504384472861004</c:v>
                </c:pt>
                <c:pt idx="17">
                  <c:v>0.71335268133106566</c:v>
                </c:pt>
                <c:pt idx="18">
                  <c:v>0.64249984195688026</c:v>
                </c:pt>
                <c:pt idx="19">
                  <c:v>0.59053160775214719</c:v>
                </c:pt>
                <c:pt idx="20">
                  <c:v>0.52719699363430417</c:v>
                </c:pt>
                <c:pt idx="21">
                  <c:v>0.54505624720071577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5.0105339672455847E-2</c:v>
                      </c:pt>
                      <c:pt idx="1">
                        <c:v>9.4691388954815006E-2</c:v>
                      </c:pt>
                      <c:pt idx="2">
                        <c:v>0.18311708902994797</c:v>
                      </c:pt>
                      <c:pt idx="3">
                        <c:v>0.19389436571803143</c:v>
                      </c:pt>
                      <c:pt idx="4">
                        <c:v>0.17226581366584767</c:v>
                      </c:pt>
                      <c:pt idx="5">
                        <c:v>0.11651545410317488</c:v>
                      </c:pt>
                      <c:pt idx="6">
                        <c:v>0.21502629488505681</c:v>
                      </c:pt>
                      <c:pt idx="7">
                        <c:v>0.24614018942637661</c:v>
                      </c:pt>
                      <c:pt idx="8">
                        <c:v>0.23810979464919474</c:v>
                      </c:pt>
                      <c:pt idx="9">
                        <c:v>0.1871738244782051</c:v>
                      </c:pt>
                      <c:pt idx="10">
                        <c:v>0.12035451275521798</c:v>
                      </c:pt>
                      <c:pt idx="11">
                        <c:v>0.15632547108498113</c:v>
                      </c:pt>
                      <c:pt idx="12">
                        <c:v>0.12508340494956402</c:v>
                      </c:pt>
                      <c:pt idx="13">
                        <c:v>0.13440025520433113</c:v>
                      </c:pt>
                      <c:pt idx="14">
                        <c:v>0.18353154934321836</c:v>
                      </c:pt>
                      <c:pt idx="15">
                        <c:v>0.21292679242892837</c:v>
                      </c:pt>
                      <c:pt idx="16">
                        <c:v>0.17962989413879432</c:v>
                      </c:pt>
                      <c:pt idx="17">
                        <c:v>0.17266854142150781</c:v>
                      </c:pt>
                      <c:pt idx="18">
                        <c:v>0.18448146422939699</c:v>
                      </c:pt>
                      <c:pt idx="19">
                        <c:v>0.18492680560067923</c:v>
                      </c:pt>
                      <c:pt idx="20">
                        <c:v>0.18085765503274301</c:v>
                      </c:pt>
                      <c:pt idx="21">
                        <c:v>0.19076403467387815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Kolkata</a:t>
            </a:r>
            <a:r>
              <a:rPr lang="en-IN" sz="1100" b="1" baseline="0" dirty="0"/>
              <a:t> </a:t>
            </a:r>
            <a:r>
              <a:rPr lang="en-IN" sz="1100" b="1" dirty="0"/>
              <a:t>– CSD – PepsiCo India - Sales in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0.42633592034528284</c:v>
                </c:pt>
                <c:pt idx="1">
                  <c:v>0.44323874861908069</c:v>
                </c:pt>
                <c:pt idx="2">
                  <c:v>0.39954973412751404</c:v>
                </c:pt>
                <c:pt idx="3">
                  <c:v>0.35906353705830441</c:v>
                </c:pt>
                <c:pt idx="4">
                  <c:v>0.43206048176074446</c:v>
                </c:pt>
                <c:pt idx="5">
                  <c:v>0.42169912137032234</c:v>
                </c:pt>
                <c:pt idx="6">
                  <c:v>0.42137590603154224</c:v>
                </c:pt>
                <c:pt idx="7">
                  <c:v>0.42235776690051391</c:v>
                </c:pt>
                <c:pt idx="8">
                  <c:v>0.43680639852324704</c:v>
                </c:pt>
                <c:pt idx="9">
                  <c:v>0.4272215229399523</c:v>
                </c:pt>
                <c:pt idx="10">
                  <c:v>0.36678763337113246</c:v>
                </c:pt>
                <c:pt idx="11">
                  <c:v>0.41041144574035632</c:v>
                </c:pt>
                <c:pt idx="12">
                  <c:v>0.3762801160997456</c:v>
                </c:pt>
                <c:pt idx="13">
                  <c:v>0.16248025591601117</c:v>
                </c:pt>
                <c:pt idx="14">
                  <c:v>0.24691038975744534</c:v>
                </c:pt>
                <c:pt idx="15">
                  <c:v>0.28343135525154128</c:v>
                </c:pt>
                <c:pt idx="16">
                  <c:v>0.19975879473747132</c:v>
                </c:pt>
                <c:pt idx="17">
                  <c:v>0.28269390543304862</c:v>
                </c:pt>
                <c:pt idx="18">
                  <c:v>0.30173502036559913</c:v>
                </c:pt>
                <c:pt idx="19">
                  <c:v>0.26499399974095428</c:v>
                </c:pt>
                <c:pt idx="20">
                  <c:v>0.33584588794434017</c:v>
                </c:pt>
                <c:pt idx="21">
                  <c:v>0.37367917864554495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715-41BC-A368-2DF8133F46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0.39171453016114394</c:v>
                </c:pt>
                <c:pt idx="1">
                  <c:v>0.32359219960860952</c:v>
                </c:pt>
                <c:pt idx="2">
                  <c:v>0.27674105492687823</c:v>
                </c:pt>
                <c:pt idx="3">
                  <c:v>0.31942632062438964</c:v>
                </c:pt>
                <c:pt idx="4">
                  <c:v>0.27355879626048141</c:v>
                </c:pt>
                <c:pt idx="5">
                  <c:v>0.39395044969067256</c:v>
                </c:pt>
                <c:pt idx="6">
                  <c:v>0.39533110844285296</c:v>
                </c:pt>
                <c:pt idx="7">
                  <c:v>0.38807553579696524</c:v>
                </c:pt>
                <c:pt idx="8">
                  <c:v>0.37574880865679577</c:v>
                </c:pt>
                <c:pt idx="9">
                  <c:v>0.38827093627552928</c:v>
                </c:pt>
                <c:pt idx="10">
                  <c:v>0.34265515102611049</c:v>
                </c:pt>
                <c:pt idx="11">
                  <c:v>0.35979651595695417</c:v>
                </c:pt>
                <c:pt idx="12">
                  <c:v>0.40283537271956865</c:v>
                </c:pt>
                <c:pt idx="13">
                  <c:v>0.43648596763690251</c:v>
                </c:pt>
                <c:pt idx="14">
                  <c:v>0.51179998504612734</c:v>
                </c:pt>
                <c:pt idx="15">
                  <c:v>0.42807119018161111</c:v>
                </c:pt>
                <c:pt idx="16">
                  <c:v>0.47089175680598111</c:v>
                </c:pt>
                <c:pt idx="17">
                  <c:v>0.39282159119881827</c:v>
                </c:pt>
                <c:pt idx="18">
                  <c:v>0.3886641828821385</c:v>
                </c:pt>
                <c:pt idx="19">
                  <c:v>0.4943016156265197</c:v>
                </c:pt>
                <c:pt idx="20">
                  <c:v>0.53695589558612156</c:v>
                </c:pt>
                <c:pt idx="21">
                  <c:v>0.51942168067891459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715-41BC-A368-2DF8133F46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1.5738938871243334E-3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1.1870696382883142E-2</c:v>
                </c:pt>
                <c:pt idx="18">
                  <c:v>1.0139471205720917E-2</c:v>
                </c:pt>
                <c:pt idx="19">
                  <c:v>1.0312513305503256E-3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ORANGE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0%</c:formatCode>
                      <c:ptCount val="22"/>
                      <c:pt idx="0">
                        <c:v>0.18037565560644889</c:v>
                      </c:pt>
                      <c:pt idx="1">
                        <c:v>0.23316905177230979</c:v>
                      </c:pt>
                      <c:pt idx="2">
                        <c:v>0.32370921094560767</c:v>
                      </c:pt>
                      <c:pt idx="3">
                        <c:v>0.3215101423173059</c:v>
                      </c:pt>
                      <c:pt idx="4">
                        <c:v>0.29438072197877418</c:v>
                      </c:pt>
                      <c:pt idx="5">
                        <c:v>0.18435042893900497</c:v>
                      </c:pt>
                      <c:pt idx="6">
                        <c:v>0.1832929855256048</c:v>
                      </c:pt>
                      <c:pt idx="7">
                        <c:v>0.18956669730252096</c:v>
                      </c:pt>
                      <c:pt idx="8">
                        <c:v>0.18744479281995724</c:v>
                      </c:pt>
                      <c:pt idx="9">
                        <c:v>0.18450754078451842</c:v>
                      </c:pt>
                      <c:pt idx="10">
                        <c:v>0.29055721560275705</c:v>
                      </c:pt>
                      <c:pt idx="11">
                        <c:v>0.22979203830268949</c:v>
                      </c:pt>
                      <c:pt idx="12">
                        <c:v>0.22088451118068569</c:v>
                      </c:pt>
                      <c:pt idx="13">
                        <c:v>0.40103377644708627</c:v>
                      </c:pt>
                      <c:pt idx="14">
                        <c:v>0.24128962519642727</c:v>
                      </c:pt>
                      <c:pt idx="15">
                        <c:v>0.28849745456684761</c:v>
                      </c:pt>
                      <c:pt idx="16">
                        <c:v>0.32934944845654757</c:v>
                      </c:pt>
                      <c:pt idx="17">
                        <c:v>0.31261380698524988</c:v>
                      </c:pt>
                      <c:pt idx="18">
                        <c:v>0.29946132554654159</c:v>
                      </c:pt>
                      <c:pt idx="19">
                        <c:v>0.2396731333019757</c:v>
                      </c:pt>
                      <c:pt idx="20">
                        <c:v>0.12719821646953844</c:v>
                      </c:pt>
                      <c:pt idx="21">
                        <c:v>0.10689914067554052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Kolkata –Sales</a:t>
            </a:r>
            <a:r>
              <a:rPr lang="en-IN" sz="1400" b="1" baseline="0"/>
              <a:t> Val (in ‘000)</a:t>
            </a:r>
            <a:endParaRPr lang="en-IN" sz="14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4764.4529835923649</c:v>
                </c:pt>
                <c:pt idx="1">
                  <c:v>3438.5147812663859</c:v>
                </c:pt>
                <c:pt idx="2">
                  <c:v>2735.8177863916576</c:v>
                </c:pt>
                <c:pt idx="3">
                  <c:v>2870.4091333739302</c:v>
                </c:pt>
                <c:pt idx="4">
                  <c:v>3148.6314499874657</c:v>
                </c:pt>
                <c:pt idx="5">
                  <c:v>3839.4224758652445</c:v>
                </c:pt>
                <c:pt idx="6">
                  <c:v>4946.7149612221601</c:v>
                </c:pt>
                <c:pt idx="7">
                  <c:v>5291.1163103857107</c:v>
                </c:pt>
                <c:pt idx="8">
                  <c:v>5127.5226491780031</c:v>
                </c:pt>
                <c:pt idx="9">
                  <c:v>4924.7230944861412</c:v>
                </c:pt>
                <c:pt idx="10">
                  <c:v>4854.4783936048671</c:v>
                </c:pt>
                <c:pt idx="11">
                  <c:v>5143.6983503852789</c:v>
                </c:pt>
                <c:pt idx="12">
                  <c:v>3599.315006720672</c:v>
                </c:pt>
                <c:pt idx="13">
                  <c:v>2604.8691489212024</c:v>
                </c:pt>
                <c:pt idx="14">
                  <c:v>2371.6096346218019</c:v>
                </c:pt>
                <c:pt idx="15">
                  <c:v>2779.7974442901577</c:v>
                </c:pt>
                <c:pt idx="16">
                  <c:v>3082.3365292884746</c:v>
                </c:pt>
                <c:pt idx="17">
                  <c:v>3363.2697328853919</c:v>
                </c:pt>
                <c:pt idx="18">
                  <c:v>3217.8958364710825</c:v>
                </c:pt>
                <c:pt idx="19">
                  <c:v>3042.0500883705699</c:v>
                </c:pt>
                <c:pt idx="20">
                  <c:v>1923.2728738303601</c:v>
                </c:pt>
                <c:pt idx="21">
                  <c:v>1818.6849669479182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748.78740902373784</c:v>
                </c:pt>
                <c:pt idx="1">
                  <c:v>402.49615194131388</c:v>
                </c:pt>
                <c:pt idx="2">
                  <c:v>174.04061841791645</c:v>
                </c:pt>
                <c:pt idx="3">
                  <c:v>161.27561500875743</c:v>
                </c:pt>
                <c:pt idx="4">
                  <c:v>216.06275501647681</c:v>
                </c:pt>
                <c:pt idx="5">
                  <c:v>403.49408582331102</c:v>
                </c:pt>
                <c:pt idx="6">
                  <c:v>606.36763723056958</c:v>
                </c:pt>
                <c:pt idx="7">
                  <c:v>688.72495341738579</c:v>
                </c:pt>
                <c:pt idx="8">
                  <c:v>815.34940351787691</c:v>
                </c:pt>
                <c:pt idx="9">
                  <c:v>673.42547684555132</c:v>
                </c:pt>
                <c:pt idx="10">
                  <c:v>679.4150940986334</c:v>
                </c:pt>
                <c:pt idx="11">
                  <c:v>542.49938229636155</c:v>
                </c:pt>
                <c:pt idx="12">
                  <c:v>453.31554746219865</c:v>
                </c:pt>
                <c:pt idx="13">
                  <c:v>318.79044531121463</c:v>
                </c:pt>
                <c:pt idx="14">
                  <c:v>303.45252592606255</c:v>
                </c:pt>
                <c:pt idx="15">
                  <c:v>304.64060480665285</c:v>
                </c:pt>
                <c:pt idx="16">
                  <c:v>441.01800173917854</c:v>
                </c:pt>
                <c:pt idx="17">
                  <c:v>489.0781164503843</c:v>
                </c:pt>
                <c:pt idx="18">
                  <c:v>487.10588067866416</c:v>
                </c:pt>
                <c:pt idx="19">
                  <c:v>628.66142060826655</c:v>
                </c:pt>
                <c:pt idx="20">
                  <c:v>873.6729345839733</c:v>
                </c:pt>
                <c:pt idx="21">
                  <c:v>1181.4512794118777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374.67855879915169</c:v>
                </c:pt>
                <c:pt idx="1">
                  <c:v>239.60081196803964</c:v>
                </c:pt>
                <c:pt idx="2">
                  <c:v>207.88808335140169</c:v>
                </c:pt>
                <c:pt idx="3">
                  <c:v>218.08169610737696</c:v>
                </c:pt>
                <c:pt idx="4">
                  <c:v>282.32780075948739</c:v>
                </c:pt>
                <c:pt idx="5">
                  <c:v>374.78418695016347</c:v>
                </c:pt>
                <c:pt idx="6">
                  <c:v>504.34593903571692</c:v>
                </c:pt>
                <c:pt idx="7">
                  <c:v>529.06162383766411</c:v>
                </c:pt>
                <c:pt idx="8">
                  <c:v>514.42153223861953</c:v>
                </c:pt>
                <c:pt idx="9">
                  <c:v>495.70185302941525</c:v>
                </c:pt>
                <c:pt idx="10">
                  <c:v>981.06498563755281</c:v>
                </c:pt>
                <c:pt idx="11">
                  <c:v>671.56343072041352</c:v>
                </c:pt>
                <c:pt idx="12">
                  <c:v>524.87395866644511</c:v>
                </c:pt>
                <c:pt idx="13">
                  <c:v>619.0032524953599</c:v>
                </c:pt>
                <c:pt idx="14">
                  <c:v>495.13928806394506</c:v>
                </c:pt>
                <c:pt idx="15">
                  <c:v>536.07494346823921</c:v>
                </c:pt>
                <c:pt idx="16">
                  <c:v>604.78467577313472</c:v>
                </c:pt>
                <c:pt idx="17">
                  <c:v>651.22739350952713</c:v>
                </c:pt>
                <c:pt idx="18">
                  <c:v>841.34536028752552</c:v>
                </c:pt>
                <c:pt idx="19">
                  <c:v>876.54513914658753</c:v>
                </c:pt>
                <c:pt idx="20">
                  <c:v>1066.2828020273505</c:v>
                </c:pt>
                <c:pt idx="21">
                  <c:v>1245.4613598884832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792487778107739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</a:t>
            </a:r>
            <a:r>
              <a:rPr lang="en-IN" sz="1400" b="1" baseline="0" dirty="0"/>
              <a:t> </a:t>
            </a:r>
            <a:r>
              <a:rPr lang="en-IN" sz="1400" b="1" dirty="0"/>
              <a:t>– Sales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13420.452008766015</c:v>
                </c:pt>
                <c:pt idx="1">
                  <c:v>9745.7047324311061</c:v>
                </c:pt>
                <c:pt idx="2">
                  <c:v>7958.4502702387708</c:v>
                </c:pt>
                <c:pt idx="3">
                  <c:v>8251.7484850246055</c:v>
                </c:pt>
                <c:pt idx="4">
                  <c:v>9116.1053066529748</c:v>
                </c:pt>
                <c:pt idx="5">
                  <c:v>11119.573701869534</c:v>
                </c:pt>
                <c:pt idx="6">
                  <c:v>14216.01326193446</c:v>
                </c:pt>
                <c:pt idx="7">
                  <c:v>15275.244276954127</c:v>
                </c:pt>
                <c:pt idx="8">
                  <c:v>14993.174551152586</c:v>
                </c:pt>
                <c:pt idx="9">
                  <c:v>14488.001641684583</c:v>
                </c:pt>
                <c:pt idx="10">
                  <c:v>14250.560029213242</c:v>
                </c:pt>
                <c:pt idx="11">
                  <c:v>15094.511292373734</c:v>
                </c:pt>
                <c:pt idx="12">
                  <c:v>10479.986114442936</c:v>
                </c:pt>
                <c:pt idx="13">
                  <c:v>7544.8850426484005</c:v>
                </c:pt>
                <c:pt idx="14">
                  <c:v>6784.459515024042</c:v>
                </c:pt>
                <c:pt idx="15">
                  <c:v>7913.9273771732169</c:v>
                </c:pt>
                <c:pt idx="16">
                  <c:v>8857.3570142479875</c:v>
                </c:pt>
                <c:pt idx="17">
                  <c:v>9627.1055398790413</c:v>
                </c:pt>
                <c:pt idx="18">
                  <c:v>10121.82231712553</c:v>
                </c:pt>
                <c:pt idx="19">
                  <c:v>9579.0405461221981</c:v>
                </c:pt>
                <c:pt idx="20">
                  <c:v>6048.6047342731372</c:v>
                </c:pt>
                <c:pt idx="21">
                  <c:v>5511.8643663064813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1868.8461505982518</c:v>
                </c:pt>
                <c:pt idx="1">
                  <c:v>1016.515230190087</c:v>
                </c:pt>
                <c:pt idx="2">
                  <c:v>441.17295491595911</c:v>
                </c:pt>
                <c:pt idx="3">
                  <c:v>424.39095857103825</c:v>
                </c:pt>
                <c:pt idx="4">
                  <c:v>545.42939568120835</c:v>
                </c:pt>
                <c:pt idx="5">
                  <c:v>1111.7755176940511</c:v>
                </c:pt>
                <c:pt idx="6">
                  <c:v>1743.4248727657996</c:v>
                </c:pt>
                <c:pt idx="7">
                  <c:v>1977.6100643988086</c:v>
                </c:pt>
                <c:pt idx="8">
                  <c:v>2317.6382327133597</c:v>
                </c:pt>
                <c:pt idx="9">
                  <c:v>1944.5453327678672</c:v>
                </c:pt>
                <c:pt idx="10">
                  <c:v>1865.0291869165585</c:v>
                </c:pt>
                <c:pt idx="11">
                  <c:v>1503.8614729668743</c:v>
                </c:pt>
                <c:pt idx="12">
                  <c:v>1269.1674930328095</c:v>
                </c:pt>
                <c:pt idx="13">
                  <c:v>896.35815524348232</c:v>
                </c:pt>
                <c:pt idx="14">
                  <c:v>883.08666567617888</c:v>
                </c:pt>
                <c:pt idx="15">
                  <c:v>886.71212607209634</c:v>
                </c:pt>
                <c:pt idx="16">
                  <c:v>1313.6202391225659</c:v>
                </c:pt>
                <c:pt idx="17">
                  <c:v>1443.1513340471079</c:v>
                </c:pt>
                <c:pt idx="18">
                  <c:v>1399.4107556923777</c:v>
                </c:pt>
                <c:pt idx="19">
                  <c:v>1853.4054823832894</c:v>
                </c:pt>
                <c:pt idx="20">
                  <c:v>2782.8215803149969</c:v>
                </c:pt>
                <c:pt idx="21">
                  <c:v>3779.3199490470911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206.60098140343837</c:v>
                </c:pt>
                <c:pt idx="1">
                  <c:v>145.97195579135396</c:v>
                </c:pt>
                <c:pt idx="2">
                  <c:v>138.7692039023205</c:v>
                </c:pt>
                <c:pt idx="3">
                  <c:v>149.88040947211917</c:v>
                </c:pt>
                <c:pt idx="4">
                  <c:v>219.83099385276219</c:v>
                </c:pt>
                <c:pt idx="5">
                  <c:v>337.2856181507201</c:v>
                </c:pt>
                <c:pt idx="6">
                  <c:v>574.87001811401751</c:v>
                </c:pt>
                <c:pt idx="7">
                  <c:v>578.53369979416857</c:v>
                </c:pt>
                <c:pt idx="8">
                  <c:v>512.84486384560284</c:v>
                </c:pt>
                <c:pt idx="9">
                  <c:v>464.27816802707235</c:v>
                </c:pt>
                <c:pt idx="10">
                  <c:v>836.91703546408473</c:v>
                </c:pt>
                <c:pt idx="11">
                  <c:v>635.201941081153</c:v>
                </c:pt>
                <c:pt idx="12">
                  <c:v>459.02023945015407</c:v>
                </c:pt>
                <c:pt idx="13">
                  <c:v>557.31051773951936</c:v>
                </c:pt>
                <c:pt idx="14">
                  <c:v>452.03607500988727</c:v>
                </c:pt>
                <c:pt idx="15">
                  <c:v>521.69900567779803</c:v>
                </c:pt>
                <c:pt idx="16">
                  <c:v>660.33215606483429</c:v>
                </c:pt>
                <c:pt idx="17">
                  <c:v>772.48936520524558</c:v>
                </c:pt>
                <c:pt idx="18">
                  <c:v>1313.0212229122837</c:v>
                </c:pt>
                <c:pt idx="19">
                  <c:v>1401.54512949947</c:v>
                </c:pt>
                <c:pt idx="20">
                  <c:v>2372.2441161359457</c:v>
                </c:pt>
                <c:pt idx="21">
                  <c:v>2687.4343162520286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6442956658966905"/>
          <c:h val="0.14845590149259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Delhi - </a:t>
            </a:r>
            <a:r>
              <a:rPr lang="en-IN" sz="1400" b="1" dirty="0"/>
              <a:t>CCI</a:t>
            </a:r>
            <a:r>
              <a:rPr lang="en-IN" sz="1400" b="1" baseline="0" dirty="0"/>
              <a:t> </a:t>
            </a:r>
            <a:r>
              <a:rPr lang="en-IN" sz="1400" b="1" dirty="0"/>
              <a:t>– Cart – </a:t>
            </a:r>
            <a:r>
              <a:rPr lang="en-IN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Sales Contribution </a:t>
            </a:r>
            <a:r>
              <a:rPr lang="en-IN" sz="1400" b="1" dirty="0"/>
              <a:t>(in UC)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386940393729325E-2"/>
          <c:y val="0.22190712077251748"/>
          <c:w val="0.93780313389083636"/>
          <c:h val="0.426186504434610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CSD / SPARKLING</c:v>
                </c:pt>
              </c:strCache>
            </c:strRef>
          </c:tx>
          <c:spPr>
            <a:solidFill>
              <a:srgbClr val="BF04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5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0.977333383385799</c:v>
                </c:pt>
                <c:pt idx="1">
                  <c:v>0.97784888868314301</c:v>
                </c:pt>
                <c:pt idx="2">
                  <c:v>0.97418656173311902</c:v>
                </c:pt>
                <c:pt idx="3">
                  <c:v>0.96268804214419379</c:v>
                </c:pt>
                <c:pt idx="4">
                  <c:v>0.94744078941438092</c:v>
                </c:pt>
                <c:pt idx="5">
                  <c:v>0.96323351414788316</c:v>
                </c:pt>
                <c:pt idx="6">
                  <c:v>0.96738276196246653</c:v>
                </c:pt>
                <c:pt idx="7">
                  <c:v>0.96822917458968361</c:v>
                </c:pt>
                <c:pt idx="8">
                  <c:v>0.98143115972499273</c:v>
                </c:pt>
                <c:pt idx="9">
                  <c:v>0.98793652659043696</c:v>
                </c:pt>
                <c:pt idx="10">
                  <c:v>0.98367277876309966</c:v>
                </c:pt>
                <c:pt idx="11">
                  <c:v>0.98574406377706891</c:v>
                </c:pt>
                <c:pt idx="12">
                  <c:v>0.98667500289765819</c:v>
                </c:pt>
                <c:pt idx="13">
                  <c:v>0.98089462344437783</c:v>
                </c:pt>
                <c:pt idx="14">
                  <c:v>0.97769147014276236</c:v>
                </c:pt>
                <c:pt idx="15">
                  <c:v>0.9831081002735077</c:v>
                </c:pt>
                <c:pt idx="16">
                  <c:v>0.98216533250333138</c:v>
                </c:pt>
                <c:pt idx="17">
                  <c:v>0.97974922440291479</c:v>
                </c:pt>
                <c:pt idx="18">
                  <c:v>0.97823661871846701</c:v>
                </c:pt>
                <c:pt idx="19">
                  <c:v>0.97684911552467468</c:v>
                </c:pt>
                <c:pt idx="20">
                  <c:v>0.97933782813816561</c:v>
                </c:pt>
                <c:pt idx="21">
                  <c:v>0.96807470440631904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705-4C5A-99D8-C77ACA88E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Stills</c:v>
                </c:pt>
              </c:strCache>
            </c:strRef>
          </c:tx>
          <c:spPr>
            <a:solidFill>
              <a:srgbClr val="F2C9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2.2666616614200958E-2</c:v>
                </c:pt>
                <c:pt idx="1">
                  <c:v>2.2151111316856952E-2</c:v>
                </c:pt>
                <c:pt idx="2">
                  <c:v>2.5813438266880928E-2</c:v>
                </c:pt>
                <c:pt idx="3">
                  <c:v>3.7311957855806148E-2</c:v>
                </c:pt>
                <c:pt idx="4">
                  <c:v>5.2559210585619159E-2</c:v>
                </c:pt>
                <c:pt idx="5">
                  <c:v>3.6766485852116809E-2</c:v>
                </c:pt>
                <c:pt idx="6">
                  <c:v>3.2617238037533539E-2</c:v>
                </c:pt>
                <c:pt idx="7">
                  <c:v>3.1770825410316512E-2</c:v>
                </c:pt>
                <c:pt idx="8">
                  <c:v>1.8568840275007215E-2</c:v>
                </c:pt>
                <c:pt idx="9">
                  <c:v>1.2063473409563066E-2</c:v>
                </c:pt>
                <c:pt idx="10">
                  <c:v>1.6327221236900388E-2</c:v>
                </c:pt>
                <c:pt idx="11">
                  <c:v>1.4255936222931056E-2</c:v>
                </c:pt>
                <c:pt idx="12">
                  <c:v>1.33249971023419E-2</c:v>
                </c:pt>
                <c:pt idx="13">
                  <c:v>1.9105376555622177E-2</c:v>
                </c:pt>
                <c:pt idx="14">
                  <c:v>2.2308529857237577E-2</c:v>
                </c:pt>
                <c:pt idx="15">
                  <c:v>1.6891899726492215E-2</c:v>
                </c:pt>
                <c:pt idx="16">
                  <c:v>1.7834667496668642E-2</c:v>
                </c:pt>
                <c:pt idx="17">
                  <c:v>2.025077559708514E-2</c:v>
                </c:pt>
                <c:pt idx="18">
                  <c:v>2.176338128153299E-2</c:v>
                </c:pt>
                <c:pt idx="19">
                  <c:v>2.3150884475325335E-2</c:v>
                </c:pt>
                <c:pt idx="20">
                  <c:v>2.0662171861834274E-2</c:v>
                </c:pt>
                <c:pt idx="21">
                  <c:v>3.1925295593680916E-2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F705-4C5A-99D8-C77ACA88E1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858822943"/>
        <c:axId val="858825823"/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636796795144465"/>
          <c:w val="0.98441181798430222"/>
          <c:h val="8.50452380952381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Purchases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12765.956522423056</c:v>
                </c:pt>
                <c:pt idx="1">
                  <c:v>9401.6261884970372</c:v>
                </c:pt>
                <c:pt idx="2">
                  <c:v>7842.8729083050293</c:v>
                </c:pt>
                <c:pt idx="3">
                  <c:v>8668.5323512331215</c:v>
                </c:pt>
                <c:pt idx="4">
                  <c:v>9263.5773420165715</c:v>
                </c:pt>
                <c:pt idx="5">
                  <c:v>11285.434625982456</c:v>
                </c:pt>
                <c:pt idx="6">
                  <c:v>14734.042313579332</c:v>
                </c:pt>
                <c:pt idx="7">
                  <c:v>14557.892190595148</c:v>
                </c:pt>
                <c:pt idx="8">
                  <c:v>15264.920561092365</c:v>
                </c:pt>
                <c:pt idx="9">
                  <c:v>15010.842858155682</c:v>
                </c:pt>
                <c:pt idx="10">
                  <c:v>14149.758058140726</c:v>
                </c:pt>
                <c:pt idx="11">
                  <c:v>14324.611739302865</c:v>
                </c:pt>
                <c:pt idx="12">
                  <c:v>9992.1510692909687</c:v>
                </c:pt>
                <c:pt idx="13">
                  <c:v>7599.4770755083682</c:v>
                </c:pt>
                <c:pt idx="14">
                  <c:v>7305.3521532298773</c:v>
                </c:pt>
                <c:pt idx="15">
                  <c:v>7991.9762399965221</c:v>
                </c:pt>
                <c:pt idx="16">
                  <c:v>8708.2514346058397</c:v>
                </c:pt>
                <c:pt idx="17">
                  <c:v>9395.039259022893</c:v>
                </c:pt>
                <c:pt idx="18">
                  <c:v>10244.401809614217</c:v>
                </c:pt>
                <c:pt idx="19">
                  <c:v>9518.6250192801217</c:v>
                </c:pt>
                <c:pt idx="20">
                  <c:v>5719.0015249431826</c:v>
                </c:pt>
                <c:pt idx="21">
                  <c:v>5857.6068434175977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66-4E3B-B659-989B07D83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1789.0818246629815</c:v>
                </c:pt>
                <c:pt idx="1">
                  <c:v>947.98044504813072</c:v>
                </c:pt>
                <c:pt idx="2">
                  <c:v>382.34363007305188</c:v>
                </c:pt>
                <c:pt idx="3">
                  <c:v>411.01215110760711</c:v>
                </c:pt>
                <c:pt idx="4">
                  <c:v>621.701328677682</c:v>
                </c:pt>
                <c:pt idx="5">
                  <c:v>1239.3361916776823</c:v>
                </c:pt>
                <c:pt idx="6">
                  <c:v>1860.7462128436518</c:v>
                </c:pt>
                <c:pt idx="7">
                  <c:v>1889.3561821736985</c:v>
                </c:pt>
                <c:pt idx="8">
                  <c:v>2519.253523814446</c:v>
                </c:pt>
                <c:pt idx="9">
                  <c:v>1850.4373427771664</c:v>
                </c:pt>
                <c:pt idx="10">
                  <c:v>1855.9098941126933</c:v>
                </c:pt>
                <c:pt idx="11">
                  <c:v>1485.8679518988588</c:v>
                </c:pt>
                <c:pt idx="12">
                  <c:v>1229.1852498844137</c:v>
                </c:pt>
                <c:pt idx="13">
                  <c:v>889.11202092209555</c:v>
                </c:pt>
                <c:pt idx="14">
                  <c:v>977.15303825560898</c:v>
                </c:pt>
                <c:pt idx="15">
                  <c:v>975.48764871354911</c:v>
                </c:pt>
                <c:pt idx="16">
                  <c:v>1429.4778210757047</c:v>
                </c:pt>
                <c:pt idx="17">
                  <c:v>1361.7831661866301</c:v>
                </c:pt>
                <c:pt idx="18">
                  <c:v>1476.394838655696</c:v>
                </c:pt>
                <c:pt idx="19">
                  <c:v>1817.3894736956365</c:v>
                </c:pt>
                <c:pt idx="20">
                  <c:v>2983.602706553359</c:v>
                </c:pt>
                <c:pt idx="21">
                  <c:v>4178.3464509638798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66-4E3B-B659-989B07D83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207.39531885807938</c:v>
                </c:pt>
                <c:pt idx="1">
                  <c:v>132.10240591745048</c:v>
                </c:pt>
                <c:pt idx="2">
                  <c:v>158.11569436958362</c:v>
                </c:pt>
                <c:pt idx="3">
                  <c:v>162.36669230763013</c:v>
                </c:pt>
                <c:pt idx="4">
                  <c:v>221.37802353450223</c:v>
                </c:pt>
                <c:pt idx="5">
                  <c:v>364.93519272185421</c:v>
                </c:pt>
                <c:pt idx="6">
                  <c:v>580.272468194152</c:v>
                </c:pt>
                <c:pt idx="7">
                  <c:v>591.20513169466676</c:v>
                </c:pt>
                <c:pt idx="8">
                  <c:v>508.44232211937208</c:v>
                </c:pt>
                <c:pt idx="9">
                  <c:v>481.30295233420486</c:v>
                </c:pt>
                <c:pt idx="10">
                  <c:v>997.31997492697451</c:v>
                </c:pt>
                <c:pt idx="11">
                  <c:v>463.45966664858145</c:v>
                </c:pt>
                <c:pt idx="12">
                  <c:v>477.69941236354515</c:v>
                </c:pt>
                <c:pt idx="13">
                  <c:v>556.40512955104543</c:v>
                </c:pt>
                <c:pt idx="14">
                  <c:v>485.76486571311438</c:v>
                </c:pt>
                <c:pt idx="15">
                  <c:v>538.25852511040932</c:v>
                </c:pt>
                <c:pt idx="16">
                  <c:v>670.67931954828259</c:v>
                </c:pt>
                <c:pt idx="17">
                  <c:v>776.6070147041878</c:v>
                </c:pt>
                <c:pt idx="18">
                  <c:v>1438.2689709909484</c:v>
                </c:pt>
                <c:pt idx="19">
                  <c:v>1410.2533993626992</c:v>
                </c:pt>
                <c:pt idx="20">
                  <c:v>2878.7441275446513</c:v>
                </c:pt>
                <c:pt idx="21">
                  <c:v>2784.1222478744157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F66-4E3B-B659-989B07D83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Stocks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4297.7587234311322</c:v>
                </c:pt>
                <c:pt idx="1">
                  <c:v>3243.4690796915506</c:v>
                </c:pt>
                <c:pt idx="2">
                  <c:v>3010.6211528706908</c:v>
                </c:pt>
                <c:pt idx="3">
                  <c:v>3338.7520233480122</c:v>
                </c:pt>
                <c:pt idx="4">
                  <c:v>3805.1162360754197</c:v>
                </c:pt>
                <c:pt idx="5">
                  <c:v>4419.5572170237019</c:v>
                </c:pt>
                <c:pt idx="6">
                  <c:v>4958.4792077066686</c:v>
                </c:pt>
                <c:pt idx="7">
                  <c:v>3713.1108205883797</c:v>
                </c:pt>
                <c:pt idx="8">
                  <c:v>4152.5656129479639</c:v>
                </c:pt>
                <c:pt idx="9">
                  <c:v>4839.740196450678</c:v>
                </c:pt>
                <c:pt idx="10">
                  <c:v>4801.4083857000296</c:v>
                </c:pt>
                <c:pt idx="11">
                  <c:v>4193.1449864834285</c:v>
                </c:pt>
                <c:pt idx="12">
                  <c:v>2840.8886548851956</c:v>
                </c:pt>
                <c:pt idx="13">
                  <c:v>2400.1687394918113</c:v>
                </c:pt>
                <c:pt idx="14">
                  <c:v>2709.1570432727262</c:v>
                </c:pt>
                <c:pt idx="15">
                  <c:v>3062.3030846593301</c:v>
                </c:pt>
                <c:pt idx="16">
                  <c:v>2789.4970153577015</c:v>
                </c:pt>
                <c:pt idx="17">
                  <c:v>2506.2705516021501</c:v>
                </c:pt>
                <c:pt idx="18">
                  <c:v>2524.9328318486719</c:v>
                </c:pt>
                <c:pt idx="19">
                  <c:v>2447.8769097776112</c:v>
                </c:pt>
                <c:pt idx="20">
                  <c:v>1673.8385238443964</c:v>
                </c:pt>
                <c:pt idx="21">
                  <c:v>1852.8985005609616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9002-4BB1-8469-2C72405A4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870.90201452082147</c:v>
                </c:pt>
                <c:pt idx="1">
                  <c:v>723.86127778986804</c:v>
                </c:pt>
                <c:pt idx="2">
                  <c:v>623.80699353901446</c:v>
                </c:pt>
                <c:pt idx="3">
                  <c:v>609.28305025417444</c:v>
                </c:pt>
                <c:pt idx="4">
                  <c:v>700.50121158994818</c:v>
                </c:pt>
                <c:pt idx="5">
                  <c:v>1012.5067345099211</c:v>
                </c:pt>
                <c:pt idx="6">
                  <c:v>1213.3508992422549</c:v>
                </c:pt>
                <c:pt idx="7">
                  <c:v>1086.9289963266506</c:v>
                </c:pt>
                <c:pt idx="8">
                  <c:v>1426.802232049858</c:v>
                </c:pt>
                <c:pt idx="9">
                  <c:v>1283.5757802389735</c:v>
                </c:pt>
                <c:pt idx="10">
                  <c:v>1325.4646840837233</c:v>
                </c:pt>
                <c:pt idx="11">
                  <c:v>1369.1748191510271</c:v>
                </c:pt>
                <c:pt idx="12">
                  <c:v>1202.7943996676504</c:v>
                </c:pt>
                <c:pt idx="13">
                  <c:v>760.87853419178953</c:v>
                </c:pt>
                <c:pt idx="14">
                  <c:v>688.55875594976601</c:v>
                </c:pt>
                <c:pt idx="15">
                  <c:v>731.53148412890971</c:v>
                </c:pt>
                <c:pt idx="16">
                  <c:v>1033.9930924639889</c:v>
                </c:pt>
                <c:pt idx="17">
                  <c:v>978.65844386544825</c:v>
                </c:pt>
                <c:pt idx="18">
                  <c:v>993.99836650971702</c:v>
                </c:pt>
                <c:pt idx="19">
                  <c:v>946.35606722351952</c:v>
                </c:pt>
                <c:pt idx="20">
                  <c:v>1308.9740675860903</c:v>
                </c:pt>
                <c:pt idx="21">
                  <c:v>1955.4695556238632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9002-4BB1-8469-2C72405A4E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92.740411801048722</c:v>
                </c:pt>
                <c:pt idx="1">
                  <c:v>68.903425597930635</c:v>
                </c:pt>
                <c:pt idx="2">
                  <c:v>106.98449615884753</c:v>
                </c:pt>
                <c:pt idx="3">
                  <c:v>117.38045139558119</c:v>
                </c:pt>
                <c:pt idx="4">
                  <c:v>129.58591187472811</c:v>
                </c:pt>
                <c:pt idx="5">
                  <c:v>212.28715252099371</c:v>
                </c:pt>
                <c:pt idx="6">
                  <c:v>215.16360389235896</c:v>
                </c:pt>
                <c:pt idx="7">
                  <c:v>192.07803963002436</c:v>
                </c:pt>
                <c:pt idx="8">
                  <c:v>227.8805379315107</c:v>
                </c:pt>
                <c:pt idx="9">
                  <c:v>231.96394666140102</c:v>
                </c:pt>
                <c:pt idx="10">
                  <c:v>482.22068984593108</c:v>
                </c:pt>
                <c:pt idx="11">
                  <c:v>355.08068618939257</c:v>
                </c:pt>
                <c:pt idx="12">
                  <c:v>360.45247183340115</c:v>
                </c:pt>
                <c:pt idx="13">
                  <c:v>378.12155151731616</c:v>
                </c:pt>
                <c:pt idx="14">
                  <c:v>312.08555126389479</c:v>
                </c:pt>
                <c:pt idx="15">
                  <c:v>329.74472813182757</c:v>
                </c:pt>
                <c:pt idx="16">
                  <c:v>353.8926506344643</c:v>
                </c:pt>
                <c:pt idx="17">
                  <c:v>385.70749514121292</c:v>
                </c:pt>
                <c:pt idx="18">
                  <c:v>685.20802737500003</c:v>
                </c:pt>
                <c:pt idx="19">
                  <c:v>611.70429368745101</c:v>
                </c:pt>
                <c:pt idx="20">
                  <c:v>1262.7258335516699</c:v>
                </c:pt>
                <c:pt idx="21">
                  <c:v>1655.9355479795922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9002-4BB1-8469-2C72405A4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Kolkata – ND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0.93333333333333335</c:v>
                </c:pt>
                <c:pt idx="17">
                  <c:v>0.93333333333333335</c:v>
                </c:pt>
                <c:pt idx="18">
                  <c:v>0.93333333333333335</c:v>
                </c:pt>
                <c:pt idx="19">
                  <c:v>0.93333333333333335</c:v>
                </c:pt>
                <c:pt idx="20">
                  <c:v>0.8666666666666667</c:v>
                </c:pt>
                <c:pt idx="21">
                  <c:v>0.8666666666666667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72B-4A09-888F-5FE40D0B5B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0.8</c:v>
                </c:pt>
                <c:pt idx="1">
                  <c:v>0.8</c:v>
                </c:pt>
                <c:pt idx="2">
                  <c:v>0.6</c:v>
                </c:pt>
                <c:pt idx="3">
                  <c:v>0.6</c:v>
                </c:pt>
                <c:pt idx="4">
                  <c:v>0.66666666666666663</c:v>
                </c:pt>
                <c:pt idx="5">
                  <c:v>0.73333333333333328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0.8666666666666667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  <c:pt idx="13">
                  <c:v>0.8</c:v>
                </c:pt>
                <c:pt idx="14">
                  <c:v>0.66666666666666663</c:v>
                </c:pt>
                <c:pt idx="15">
                  <c:v>0.66666666666666663</c:v>
                </c:pt>
                <c:pt idx="16">
                  <c:v>0.66666666666666663</c:v>
                </c:pt>
                <c:pt idx="17">
                  <c:v>0.8</c:v>
                </c:pt>
                <c:pt idx="18">
                  <c:v>0.8</c:v>
                </c:pt>
                <c:pt idx="19">
                  <c:v>0.8</c:v>
                </c:pt>
                <c:pt idx="20">
                  <c:v>0.8666666666666667</c:v>
                </c:pt>
                <c:pt idx="21">
                  <c:v>0.8666666666666667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72B-4A09-888F-5FE40D0B5B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Nov'23</c:v>
                </c:pt>
                <c:pt idx="1">
                  <c:v>Dec'23</c:v>
                </c:pt>
                <c:pt idx="2">
                  <c:v>Jan'24</c:v>
                </c:pt>
                <c:pt idx="3">
                  <c:v>Feb'24</c:v>
                </c:pt>
                <c:pt idx="4">
                  <c:v>Mar'24</c:v>
                </c:pt>
                <c:pt idx="5">
                  <c:v>Apr'24</c:v>
                </c:pt>
                <c:pt idx="6">
                  <c:v>May'24</c:v>
                </c:pt>
                <c:pt idx="7">
                  <c:v>Jun'24</c:v>
                </c:pt>
                <c:pt idx="8">
                  <c:v>Jul'24</c:v>
                </c:pt>
                <c:pt idx="9">
                  <c:v>Aug'24</c:v>
                </c:pt>
                <c:pt idx="10">
                  <c:v>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  <c:extLst/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0.8666666666666667</c:v>
                </c:pt>
                <c:pt idx="1">
                  <c:v>0.93333333333333335</c:v>
                </c:pt>
                <c:pt idx="2">
                  <c:v>0.93333333333333335</c:v>
                </c:pt>
                <c:pt idx="3">
                  <c:v>0.8666666666666667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0.8666666666666667</c:v>
                </c:pt>
                <c:pt idx="8">
                  <c:v>0.93333333333333335</c:v>
                </c:pt>
                <c:pt idx="9">
                  <c:v>0.93333333333333335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72B-4A09-888F-5FE40D0B5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23315266886258"/>
          <c:h val="0.14845590149259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/>
              <a:t>Kolkata – STR (in Days)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9.7673044826678908</c:v>
                </c:pt>
                <c:pt idx="1">
                  <c:v>10.15070840402066</c:v>
                </c:pt>
                <c:pt idx="2">
                  <c:v>11.53791781622845</c:v>
                </c:pt>
                <c:pt idx="3">
                  <c:v>12.340649608615731</c:v>
                </c:pt>
                <c:pt idx="4">
                  <c:v>12.730880271381036</c:v>
                </c:pt>
                <c:pt idx="5">
                  <c:v>12.122451699435164</c:v>
                </c:pt>
                <c:pt idx="6">
                  <c:v>10.638257931286851</c:v>
                </c:pt>
                <c:pt idx="7">
                  <c:v>7.4139488688116417</c:v>
                </c:pt>
                <c:pt idx="8">
                  <c:v>8.4473938966565676</c:v>
                </c:pt>
                <c:pt idx="9">
                  <c:v>10.188573941559977</c:v>
                </c:pt>
                <c:pt idx="10">
                  <c:v>10.276294788671249</c:v>
                </c:pt>
                <c:pt idx="11">
                  <c:v>8.4726772275402844</c:v>
                </c:pt>
                <c:pt idx="12">
                  <c:v>8.2678643872043107</c:v>
                </c:pt>
                <c:pt idx="13">
                  <c:v>9.7026192103258122</c:v>
                </c:pt>
                <c:pt idx="14">
                  <c:v>12.179200072877931</c:v>
                </c:pt>
                <c:pt idx="15">
                  <c:v>11.802009246573512</c:v>
                </c:pt>
                <c:pt idx="16">
                  <c:v>9.6055356955297526</c:v>
                </c:pt>
                <c:pt idx="17">
                  <c:v>7.9402112615487148</c:v>
                </c:pt>
                <c:pt idx="18">
                  <c:v>7.6083583527333154</c:v>
                </c:pt>
                <c:pt idx="19">
                  <c:v>7.7941256630802345</c:v>
                </c:pt>
                <c:pt idx="20">
                  <c:v>8.4403060242932249</c:v>
                </c:pt>
                <c:pt idx="21">
                  <c:v>10.253046974916613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2E-44AF-B335-937F8AEC5E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14.213321644685363</c:v>
                </c:pt>
                <c:pt idx="1">
                  <c:v>21.719073474641846</c:v>
                </c:pt>
                <c:pt idx="2">
                  <c:v>43.126200486528717</c:v>
                </c:pt>
                <c:pt idx="3">
                  <c:v>43.787768465481385</c:v>
                </c:pt>
                <c:pt idx="4">
                  <c:v>39.171498864320405</c:v>
                </c:pt>
                <c:pt idx="5">
                  <c:v>27.776700341993724</c:v>
                </c:pt>
                <c:pt idx="6">
                  <c:v>21.22672620138767</c:v>
                </c:pt>
                <c:pt idx="7">
                  <c:v>16.763332157717759</c:v>
                </c:pt>
                <c:pt idx="8">
                  <c:v>18.776644026351281</c:v>
                </c:pt>
                <c:pt idx="9">
                  <c:v>20.132758356198309</c:v>
                </c:pt>
                <c:pt idx="10">
                  <c:v>21.6761609674274</c:v>
                </c:pt>
                <c:pt idx="11">
                  <c:v>27.768403363456716</c:v>
                </c:pt>
                <c:pt idx="12">
                  <c:v>28.904954934041143</c:v>
                </c:pt>
                <c:pt idx="13">
                  <c:v>25.89009221045777</c:v>
                </c:pt>
                <c:pt idx="14">
                  <c:v>23.781405464193458</c:v>
                </c:pt>
                <c:pt idx="15">
                  <c:v>25.162292935777039</c:v>
                </c:pt>
                <c:pt idx="16">
                  <c:v>24.007539150901557</c:v>
                </c:pt>
                <c:pt idx="17">
                  <c:v>20.683265734986193</c:v>
                </c:pt>
                <c:pt idx="18">
                  <c:v>21.664082582777233</c:v>
                </c:pt>
                <c:pt idx="19">
                  <c:v>15.573418944030198</c:v>
                </c:pt>
                <c:pt idx="20">
                  <c:v>14.346485359962116</c:v>
                </c:pt>
                <c:pt idx="21">
                  <c:v>15.78109878248487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2E-44AF-B335-937F8AEC5E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13.691041256035922</c:v>
                </c:pt>
                <c:pt idx="1">
                  <c:v>14.39697419510331</c:v>
                </c:pt>
                <c:pt idx="2">
                  <c:v>23.514058170584374</c:v>
                </c:pt>
                <c:pt idx="3">
                  <c:v>23.886402366889715</c:v>
                </c:pt>
                <c:pt idx="4">
                  <c:v>17.97913134499322</c:v>
                </c:pt>
                <c:pt idx="5">
                  <c:v>19.196662423350009</c:v>
                </c:pt>
                <c:pt idx="6">
                  <c:v>11.415606505704686</c:v>
                </c:pt>
                <c:pt idx="7">
                  <c:v>10.126255757961973</c:v>
                </c:pt>
                <c:pt idx="8">
                  <c:v>13.552551457361483</c:v>
                </c:pt>
                <c:pt idx="9">
                  <c:v>15.238494636172922</c:v>
                </c:pt>
                <c:pt idx="10">
                  <c:v>17.573702550032575</c:v>
                </c:pt>
                <c:pt idx="11">
                  <c:v>17.04963449945258</c:v>
                </c:pt>
                <c:pt idx="12">
                  <c:v>23.95057874591296</c:v>
                </c:pt>
                <c:pt idx="13">
                  <c:v>20.693503808353388</c:v>
                </c:pt>
                <c:pt idx="14">
                  <c:v>21.057189546963905</c:v>
                </c:pt>
                <c:pt idx="15">
                  <c:v>19.277809807121024</c:v>
                </c:pt>
                <c:pt idx="16">
                  <c:v>16.345903717115633</c:v>
                </c:pt>
                <c:pt idx="17">
                  <c:v>15.228790364876222</c:v>
                </c:pt>
                <c:pt idx="18">
                  <c:v>15.916608559139531</c:v>
                </c:pt>
                <c:pt idx="19">
                  <c:v>13.311723300790305</c:v>
                </c:pt>
                <c:pt idx="20">
                  <c:v>16.234896594899539</c:v>
                </c:pt>
                <c:pt idx="21">
                  <c:v>18.793402282595956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02E-44AF-B335-937F8AEC5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498089550973622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Kolkata – STILLS - Sales in </a:t>
            </a:r>
            <a:r>
              <a:rPr 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0.88657736227897388</c:v>
                </c:pt>
                <c:pt idx="1">
                  <c:v>0.895285363034793</c:v>
                </c:pt>
                <c:pt idx="2">
                  <c:v>0.9292862160410893</c:v>
                </c:pt>
                <c:pt idx="3">
                  <c:v>0.92077635945128744</c:v>
                </c:pt>
                <c:pt idx="4">
                  <c:v>0.89251357272537579</c:v>
                </c:pt>
                <c:pt idx="5">
                  <c:v>0.86130361046369364</c:v>
                </c:pt>
                <c:pt idx="6">
                  <c:v>0.84616905357198891</c:v>
                </c:pt>
                <c:pt idx="7">
                  <c:v>0.85984955987374145</c:v>
                </c:pt>
                <c:pt idx="8">
                  <c:v>0.85376226495571561</c:v>
                </c:pt>
                <c:pt idx="9">
                  <c:v>0.854340489657888</c:v>
                </c:pt>
                <c:pt idx="10">
                  <c:v>0.77757326968508123</c:v>
                </c:pt>
                <c:pt idx="11">
                  <c:v>0.83723871368810721</c:v>
                </c:pt>
                <c:pt idx="12">
                  <c:v>0.81606642860876211</c:v>
                </c:pt>
                <c:pt idx="13">
                  <c:v>0.83966229989462882</c:v>
                </c:pt>
                <c:pt idx="14">
                  <c:v>0.83705421252068968</c:v>
                </c:pt>
                <c:pt idx="15">
                  <c:v>0.83558233911333057</c:v>
                </c:pt>
                <c:pt idx="16">
                  <c:v>0.83889664996349156</c:v>
                </c:pt>
                <c:pt idx="17">
                  <c:v>0.85181868911962533</c:v>
                </c:pt>
                <c:pt idx="18">
                  <c:v>0.84734132676872576</c:v>
                </c:pt>
                <c:pt idx="19">
                  <c:v>0.84765339790223215</c:v>
                </c:pt>
                <c:pt idx="20">
                  <c:v>0.85762542856864088</c:v>
                </c:pt>
                <c:pt idx="21">
                  <c:v>0.87075232732324737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CB-42BE-9316-E2DEA85BCAF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1.264887078321798E-2</c:v>
                </c:pt>
                <c:pt idx="1">
                  <c:v>8.5501014300229695E-3</c:v>
                </c:pt>
                <c:pt idx="2">
                  <c:v>4.8584821039308178E-3</c:v>
                </c:pt>
                <c:pt idx="3">
                  <c:v>8.0054757174866011E-3</c:v>
                </c:pt>
                <c:pt idx="4">
                  <c:v>1.2607476182257989E-2</c:v>
                </c:pt>
                <c:pt idx="5">
                  <c:v>1.4473614638736232E-2</c:v>
                </c:pt>
                <c:pt idx="6">
                  <c:v>2.1272207932929894E-2</c:v>
                </c:pt>
                <c:pt idx="7">
                  <c:v>1.4204896726245553E-2</c:v>
                </c:pt>
                <c:pt idx="8">
                  <c:v>1.405259073448962E-2</c:v>
                </c:pt>
                <c:pt idx="9">
                  <c:v>8.1179264646510357E-3</c:v>
                </c:pt>
                <c:pt idx="10">
                  <c:v>1.6774531198640242E-2</c:v>
                </c:pt>
                <c:pt idx="11">
                  <c:v>1.1901049378658702E-2</c:v>
                </c:pt>
                <c:pt idx="12">
                  <c:v>1.5497623496425011E-2</c:v>
                </c:pt>
                <c:pt idx="13">
                  <c:v>1.2555036547041567E-2</c:v>
                </c:pt>
                <c:pt idx="14">
                  <c:v>6.2207155884812324E-3</c:v>
                </c:pt>
                <c:pt idx="15">
                  <c:v>1.973661622087208E-2</c:v>
                </c:pt>
                <c:pt idx="16">
                  <c:v>3.3924236278800181E-2</c:v>
                </c:pt>
                <c:pt idx="17">
                  <c:v>3.185347245300333E-2</c:v>
                </c:pt>
                <c:pt idx="18">
                  <c:v>3.117262341035729E-2</c:v>
                </c:pt>
                <c:pt idx="19">
                  <c:v>2.6031200001894659E-2</c:v>
                </c:pt>
                <c:pt idx="20">
                  <c:v>2.7381535973958832E-2</c:v>
                </c:pt>
                <c:pt idx="21">
                  <c:v>1.8978496400387741E-2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F51-404D-B500-554DD7EB30B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0.10077376693780823</c:v>
                </c:pt>
                <c:pt idx="1">
                  <c:v>9.6164535535184059E-2</c:v>
                </c:pt>
                <c:pt idx="2">
                  <c:v>6.5855301854979828E-2</c:v>
                </c:pt>
                <c:pt idx="3">
                  <c:v>7.1218164831225936E-2</c:v>
                </c:pt>
                <c:pt idx="4">
                  <c:v>9.4878951092366118E-2</c:v>
                </c:pt>
                <c:pt idx="5">
                  <c:v>0.12422277489757014</c:v>
                </c:pt>
                <c:pt idx="6">
                  <c:v>0.13255873849508115</c:v>
                </c:pt>
                <c:pt idx="7">
                  <c:v>0.12594554340001302</c:v>
                </c:pt>
                <c:pt idx="8">
                  <c:v>0.13218514430979481</c:v>
                </c:pt>
                <c:pt idx="9">
                  <c:v>0.1375415838774611</c:v>
                </c:pt>
                <c:pt idx="10">
                  <c:v>0.20565219911627836</c:v>
                </c:pt>
                <c:pt idx="11">
                  <c:v>0.15086023693323403</c:v>
                </c:pt>
                <c:pt idx="12">
                  <c:v>0.168435947894813</c:v>
                </c:pt>
                <c:pt idx="13">
                  <c:v>0.1477826635583297</c:v>
                </c:pt>
                <c:pt idx="14">
                  <c:v>0.15672507189082904</c:v>
                </c:pt>
                <c:pt idx="15">
                  <c:v>0.14468104466579743</c:v>
                </c:pt>
                <c:pt idx="16">
                  <c:v>0.12717911375770824</c:v>
                </c:pt>
                <c:pt idx="17">
                  <c:v>0.11632783842737134</c:v>
                </c:pt>
                <c:pt idx="18">
                  <c:v>0.121486049820917</c:v>
                </c:pt>
                <c:pt idx="19">
                  <c:v>0.12631540209587303</c:v>
                </c:pt>
                <c:pt idx="20">
                  <c:v>0.11499303545740028</c:v>
                </c:pt>
                <c:pt idx="21">
                  <c:v>0.11026917627636496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F51-404D-B500-554DD7EB3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Column19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6CB-42BE-9316-E2DEA85BCA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Column20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6CB-42BE-9316-E2DEA85BCA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105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6CB-42BE-9316-E2DEA85BCAFC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Kolkata</a:t>
            </a:r>
            <a:r>
              <a:rPr lang="en-IN" sz="1100" b="1" baseline="0" dirty="0"/>
              <a:t> </a:t>
            </a:r>
            <a:r>
              <a:rPr lang="en-IN" sz="1100" b="1" dirty="0"/>
              <a:t>–</a:t>
            </a:r>
            <a:r>
              <a:rPr lang="en-IN" sz="1100" b="1" baseline="0" dirty="0"/>
              <a:t> </a:t>
            </a:r>
            <a:r>
              <a:rPr lang="en-IN" sz="1100" b="1" dirty="0"/>
              <a:t>STILLS</a:t>
            </a:r>
            <a:r>
              <a:rPr lang="en-IN" sz="1100" b="1" baseline="0" dirty="0"/>
              <a:t> </a:t>
            </a:r>
            <a:r>
              <a:rPr lang="en-IN" sz="1100" b="1" dirty="0"/>
              <a:t>– Coca Cola India - Sales in</a:t>
            </a:r>
            <a:r>
              <a:rPr lang="en-IN" sz="1100" b="1" baseline="0" dirty="0"/>
              <a:t>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0.98425826825780682</c:v>
                </c:pt>
                <c:pt idx="1">
                  <c:v>0.99468352395151893</c:v>
                </c:pt>
                <c:pt idx="2">
                  <c:v>0.99867375086925603</c:v>
                </c:pt>
                <c:pt idx="3">
                  <c:v>0.99206420109971705</c:v>
                </c:pt>
                <c:pt idx="4">
                  <c:v>0.99450151275704268</c:v>
                </c:pt>
                <c:pt idx="5">
                  <c:v>0.99103191717057215</c:v>
                </c:pt>
                <c:pt idx="6">
                  <c:v>0.99275130341969342</c:v>
                </c:pt>
                <c:pt idx="7">
                  <c:v>0.98654815536159102</c:v>
                </c:pt>
                <c:pt idx="8">
                  <c:v>0.98636083823186427</c:v>
                </c:pt>
                <c:pt idx="9">
                  <c:v>0.98446043876448619</c:v>
                </c:pt>
                <c:pt idx="10">
                  <c:v>0.9751299042085676</c:v>
                </c:pt>
                <c:pt idx="11">
                  <c:v>0.97765291767162199</c:v>
                </c:pt>
                <c:pt idx="12">
                  <c:v>0.96857015591123996</c:v>
                </c:pt>
                <c:pt idx="13">
                  <c:v>0.97740750082749706</c:v>
                </c:pt>
                <c:pt idx="14">
                  <c:v>0.9823003461676284</c:v>
                </c:pt>
                <c:pt idx="15">
                  <c:v>0.96699465092662273</c:v>
                </c:pt>
                <c:pt idx="16">
                  <c:v>0.95612012321341222</c:v>
                </c:pt>
                <c:pt idx="17">
                  <c:v>0.96192905325755562</c:v>
                </c:pt>
                <c:pt idx="18">
                  <c:v>0.9670523703071453</c:v>
                </c:pt>
                <c:pt idx="19">
                  <c:v>0.97274696854801224</c:v>
                </c:pt>
                <c:pt idx="20">
                  <c:v>0.99073677108227509</c:v>
                </c:pt>
                <c:pt idx="21">
                  <c:v>0.9823528588513436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3-AA7F-4E6B-A410-BC25CAC6E99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1.8872315910950957E-3</c:v>
                </c:pt>
                <c:pt idx="1">
                  <c:v>0</c:v>
                </c:pt>
                <c:pt idx="2">
                  <c:v>7.0493519709613245E-4</c:v>
                </c:pt>
                <c:pt idx="3">
                  <c:v>6.7505187775205536E-3</c:v>
                </c:pt>
                <c:pt idx="4">
                  <c:v>5.498487242957293E-3</c:v>
                </c:pt>
                <c:pt idx="5">
                  <c:v>5.5936484767205369E-3</c:v>
                </c:pt>
                <c:pt idx="6">
                  <c:v>2.2652835704618916E-3</c:v>
                </c:pt>
                <c:pt idx="7">
                  <c:v>1.1637829504953622E-3</c:v>
                </c:pt>
                <c:pt idx="8">
                  <c:v>1.4657720531432411E-3</c:v>
                </c:pt>
                <c:pt idx="9">
                  <c:v>1.1210789637687386E-3</c:v>
                </c:pt>
                <c:pt idx="10">
                  <c:v>8.5517034162530502E-3</c:v>
                </c:pt>
                <c:pt idx="11">
                  <c:v>3.5168288480347371E-3</c:v>
                </c:pt>
                <c:pt idx="12">
                  <c:v>9.1981460354882034E-3</c:v>
                </c:pt>
                <c:pt idx="13">
                  <c:v>1.0580907202078396E-2</c:v>
                </c:pt>
                <c:pt idx="14">
                  <c:v>4.8897342605744602E-3</c:v>
                </c:pt>
                <c:pt idx="15">
                  <c:v>1.0230330527519468E-2</c:v>
                </c:pt>
                <c:pt idx="16">
                  <c:v>1.8645928995957604E-2</c:v>
                </c:pt>
                <c:pt idx="17">
                  <c:v>2.2146586549942577E-2</c:v>
                </c:pt>
                <c:pt idx="18">
                  <c:v>1.742454363587239E-2</c:v>
                </c:pt>
                <c:pt idx="19">
                  <c:v>9.7463869304307074E-3</c:v>
                </c:pt>
                <c:pt idx="20">
                  <c:v>2.8649627477032378E-3</c:v>
                </c:pt>
                <c:pt idx="21">
                  <c:v>3.0581482005828577E-3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7F-4E6B-A410-BC25CAC6E99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1.3854500151098117E-2</c:v>
                </c:pt>
                <c:pt idx="1">
                  <c:v>5.3164760484811042E-3</c:v>
                </c:pt>
                <c:pt idx="2">
                  <c:v>6.2131393364778806E-4</c:v>
                </c:pt>
                <c:pt idx="3">
                  <c:v>1.1852801227625273E-3</c:v>
                </c:pt>
                <c:pt idx="4">
                  <c:v>0</c:v>
                </c:pt>
                <c:pt idx="5">
                  <c:v>3.3744343527074357E-3</c:v>
                </c:pt>
                <c:pt idx="6">
                  <c:v>4.9834130098447751E-3</c:v>
                </c:pt>
                <c:pt idx="7">
                  <c:v>1.2288061687913705E-2</c:v>
                </c:pt>
                <c:pt idx="8">
                  <c:v>1.2173389714992532E-2</c:v>
                </c:pt>
                <c:pt idx="9">
                  <c:v>1.4418482271745072E-2</c:v>
                </c:pt>
                <c:pt idx="10">
                  <c:v>1.6318392375179406E-2</c:v>
                </c:pt>
                <c:pt idx="11">
                  <c:v>1.8830253480343218E-2</c:v>
                </c:pt>
                <c:pt idx="12">
                  <c:v>2.2231698053271708E-2</c:v>
                </c:pt>
                <c:pt idx="13">
                  <c:v>1.2011591970424514E-2</c:v>
                </c:pt>
                <c:pt idx="14">
                  <c:v>1.2809919571797208E-2</c:v>
                </c:pt>
                <c:pt idx="15">
                  <c:v>2.2775018545857659E-2</c:v>
                </c:pt>
                <c:pt idx="16">
                  <c:v>2.52339477906302E-2</c:v>
                </c:pt>
                <c:pt idx="17">
                  <c:v>1.5924360192501819E-2</c:v>
                </c:pt>
                <c:pt idx="18">
                  <c:v>1.5523086056982204E-2</c:v>
                </c:pt>
                <c:pt idx="19">
                  <c:v>1.7506644521557056E-2</c:v>
                </c:pt>
                <c:pt idx="20">
                  <c:v>6.398266170021749E-3</c:v>
                </c:pt>
                <c:pt idx="21">
                  <c:v>1.4588992948073554E-2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7F-4E6B-A410-BC25CAC6E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AA7F-4E6B-A410-BC25CAC6E991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AA7F-4E6B-A410-BC25CAC6E99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A7F-4E6B-A410-BC25CAC6E991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  <c:min val="0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Kolkata</a:t>
            </a:r>
            <a:r>
              <a:rPr lang="en-IN" sz="1100" b="1" baseline="0" dirty="0"/>
              <a:t> </a:t>
            </a:r>
            <a:r>
              <a:rPr lang="en-IN" sz="1100" b="1" dirty="0"/>
              <a:t>– STILLS – Other</a:t>
            </a:r>
            <a:r>
              <a:rPr lang="en-IN" sz="1100" b="1" baseline="0" dirty="0"/>
              <a:t> Manufacturers</a:t>
            </a:r>
            <a:r>
              <a:rPr lang="en-IN" sz="1100" b="1" dirty="0"/>
              <a:t> - Sales in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0.50981513914277476</c:v>
                </c:pt>
                <c:pt idx="1">
                  <c:v>0.48067793820053561</c:v>
                </c:pt>
                <c:pt idx="2">
                  <c:v>0.60988127408878923</c:v>
                </c:pt>
                <c:pt idx="3">
                  <c:v>0.59382699340473666</c:v>
                </c:pt>
                <c:pt idx="4">
                  <c:v>0.49876156672698629</c:v>
                </c:pt>
                <c:pt idx="5">
                  <c:v>0.49568671924189606</c:v>
                </c:pt>
                <c:pt idx="6">
                  <c:v>0.59334970840554901</c:v>
                </c:pt>
                <c:pt idx="7">
                  <c:v>0.68661323788631146</c:v>
                </c:pt>
                <c:pt idx="8">
                  <c:v>0.65691672111874244</c:v>
                </c:pt>
                <c:pt idx="9">
                  <c:v>0.6489054066505211</c:v>
                </c:pt>
                <c:pt idx="10">
                  <c:v>0.53281710056027398</c:v>
                </c:pt>
                <c:pt idx="11">
                  <c:v>0.59791680545447157</c:v>
                </c:pt>
                <c:pt idx="12">
                  <c:v>0.57881584387440255</c:v>
                </c:pt>
                <c:pt idx="13">
                  <c:v>0.60611739250708419</c:v>
                </c:pt>
                <c:pt idx="14">
                  <c:v>0.60600852955415352</c:v>
                </c:pt>
                <c:pt idx="15">
                  <c:v>0.59367539629212673</c:v>
                </c:pt>
                <c:pt idx="16">
                  <c:v>0.62065844682734195</c:v>
                </c:pt>
                <c:pt idx="17">
                  <c:v>0.65065709440574448</c:v>
                </c:pt>
                <c:pt idx="18">
                  <c:v>0.58373823016466631</c:v>
                </c:pt>
                <c:pt idx="19">
                  <c:v>0.55004446681312258</c:v>
                </c:pt>
                <c:pt idx="20">
                  <c:v>0.68409838908735054</c:v>
                </c:pt>
                <c:pt idx="21">
                  <c:v>0.77122269051746717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24-4A9F-8466-7B6795116F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4.8966253098828301E-2</c:v>
                </c:pt>
                <c:pt idx="1">
                  <c:v>4.7070133881881686E-2</c:v>
                </c:pt>
                <c:pt idx="2">
                  <c:v>2.7546661494239802E-2</c:v>
                </c:pt>
                <c:pt idx="3">
                  <c:v>1.9545734639653825E-2</c:v>
                </c:pt>
                <c:pt idx="4">
                  <c:v>3.699542807223552E-2</c:v>
                </c:pt>
                <c:pt idx="5">
                  <c:v>4.0190864802730486E-2</c:v>
                </c:pt>
                <c:pt idx="6">
                  <c:v>5.8945054229100236E-2</c:v>
                </c:pt>
                <c:pt idx="7">
                  <c:v>2.3615518658173722E-2</c:v>
                </c:pt>
                <c:pt idx="8">
                  <c:v>2.0215178168192807E-2</c:v>
                </c:pt>
                <c:pt idx="9">
                  <c:v>1.9724199746261065E-2</c:v>
                </c:pt>
                <c:pt idx="10">
                  <c:v>2.9333201934944039E-2</c:v>
                </c:pt>
                <c:pt idx="11">
                  <c:v>2.8043728268828536E-2</c:v>
                </c:pt>
                <c:pt idx="12">
                  <c:v>2.8243541772611142E-2</c:v>
                </c:pt>
                <c:pt idx="13">
                  <c:v>1.8549846946509331E-2</c:v>
                </c:pt>
                <c:pt idx="14">
                  <c:v>8.9135468399341375E-3</c:v>
                </c:pt>
                <c:pt idx="15">
                  <c:v>3.942898560300262E-2</c:v>
                </c:pt>
                <c:pt idx="16">
                  <c:v>6.7780838278280214E-2</c:v>
                </c:pt>
                <c:pt idx="17">
                  <c:v>5.3809442215490617E-2</c:v>
                </c:pt>
                <c:pt idx="18">
                  <c:v>6.8013632351024186E-2</c:v>
                </c:pt>
                <c:pt idx="19">
                  <c:v>5.7441282695532878E-2</c:v>
                </c:pt>
                <c:pt idx="20">
                  <c:v>5.3905019390744824E-2</c:v>
                </c:pt>
                <c:pt idx="21">
                  <c:v>2.6378843094807758E-2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4-4A9F-8466-7B6795116F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0.44121860775839689</c:v>
                </c:pt>
                <c:pt idx="1">
                  <c:v>0.47225192791758269</c:v>
                </c:pt>
                <c:pt idx="2">
                  <c:v>0.36257206441697098</c:v>
                </c:pt>
                <c:pt idx="3">
                  <c:v>0.38662727195560948</c:v>
                </c:pt>
                <c:pt idx="4">
                  <c:v>0.46424300520077821</c:v>
                </c:pt>
                <c:pt idx="5">
                  <c:v>0.46412241595537346</c:v>
                </c:pt>
                <c:pt idx="6">
                  <c:v>0.34770523736535069</c:v>
                </c:pt>
                <c:pt idx="7">
                  <c:v>0.2897712434555148</c:v>
                </c:pt>
                <c:pt idx="8">
                  <c:v>0.32286810071306482</c:v>
                </c:pt>
                <c:pt idx="9">
                  <c:v>0.33137039360321785</c:v>
                </c:pt>
                <c:pt idx="10">
                  <c:v>0.43784969750478203</c:v>
                </c:pt>
                <c:pt idx="11">
                  <c:v>0.37403946627669976</c:v>
                </c:pt>
                <c:pt idx="12">
                  <c:v>0.39294061435298638</c:v>
                </c:pt>
                <c:pt idx="13">
                  <c:v>0.37533276054640652</c:v>
                </c:pt>
                <c:pt idx="14">
                  <c:v>0.38507792360591236</c:v>
                </c:pt>
                <c:pt idx="15">
                  <c:v>0.36689561810487065</c:v>
                </c:pt>
                <c:pt idx="16">
                  <c:v>0.31156071489437775</c:v>
                </c:pt>
                <c:pt idx="17">
                  <c:v>0.29553346337876496</c:v>
                </c:pt>
                <c:pt idx="18">
                  <c:v>0.34824813748430944</c:v>
                </c:pt>
                <c:pt idx="19">
                  <c:v>0.39251425049134442</c:v>
                </c:pt>
                <c:pt idx="20">
                  <c:v>0.26199659152190469</c:v>
                </c:pt>
                <c:pt idx="21">
                  <c:v>0.20239846638772507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24-4A9F-8466-7B679511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C24-4A9F-8466-7B6795116F3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0C24-4A9F-8466-7B6795116F3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C24-4A9F-8466-7B6795116F3E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100" b="1" dirty="0"/>
              <a:t>Kolkata</a:t>
            </a:r>
            <a:r>
              <a:rPr lang="en-IN" sz="1100" b="1" baseline="0" dirty="0"/>
              <a:t> </a:t>
            </a:r>
            <a:r>
              <a:rPr lang="en-IN" sz="1100" b="1" dirty="0"/>
              <a:t>– STILLS – PepsiCo India - Sales in </a:t>
            </a:r>
            <a:r>
              <a:rPr lang="en-US" sz="11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1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4.1099958253976616E-2"/>
          <c:y val="0.22190712077251748"/>
          <c:w val="0.92709014748882645"/>
          <c:h val="0.37579319857025856"/>
        </c:manualLayout>
      </c:layout>
      <c:barChart>
        <c:barDir val="col"/>
        <c:grouping val="percentStack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MANGO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0.83696291708741499</c:v>
                </c:pt>
                <c:pt idx="1">
                  <c:v>0.91086275614092793</c:v>
                </c:pt>
                <c:pt idx="2">
                  <c:v>0.93497020188549695</c:v>
                </c:pt>
                <c:pt idx="3">
                  <c:v>0.91415772033242881</c:v>
                </c:pt>
                <c:pt idx="4">
                  <c:v>0.86437477058105061</c:v>
                </c:pt>
                <c:pt idx="5">
                  <c:v>0.8891914587638351</c:v>
                </c:pt>
                <c:pt idx="6">
                  <c:v>0.78158206586345025</c:v>
                </c:pt>
                <c:pt idx="7">
                  <c:v>0.78373609398992738</c:v>
                </c:pt>
                <c:pt idx="8">
                  <c:v>0.813315859900275</c:v>
                </c:pt>
                <c:pt idx="9">
                  <c:v>0.91696437163233091</c:v>
                </c:pt>
                <c:pt idx="10">
                  <c:v>0.93957753930279242</c:v>
                </c:pt>
                <c:pt idx="11">
                  <c:v>0.9126612026310752</c:v>
                </c:pt>
                <c:pt idx="12">
                  <c:v>0.89467275841984728</c:v>
                </c:pt>
                <c:pt idx="13">
                  <c:v>0.90806801721372676</c:v>
                </c:pt>
                <c:pt idx="14">
                  <c:v>0.78964301172614149</c:v>
                </c:pt>
                <c:pt idx="15">
                  <c:v>0.89638213141271539</c:v>
                </c:pt>
                <c:pt idx="16">
                  <c:v>0.8364409930122515</c:v>
                </c:pt>
                <c:pt idx="17">
                  <c:v>0.91967084846495395</c:v>
                </c:pt>
                <c:pt idx="18">
                  <c:v>0.94029757960387106</c:v>
                </c:pt>
                <c:pt idx="19">
                  <c:v>0.92840358266413447</c:v>
                </c:pt>
                <c:pt idx="20">
                  <c:v>0.90785170902082835</c:v>
                </c:pt>
                <c:pt idx="21">
                  <c:v>0.93426402626767124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15-41BC-A368-2DF8133F46D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Sheet1!$F$2:$F$23</c:f>
              <c:numCache>
                <c:formatCode>0%</c:formatCode>
                <c:ptCount val="22"/>
                <c:pt idx="0">
                  <c:v>2.3972279559502305E-2</c:v>
                </c:pt>
                <c:pt idx="1">
                  <c:v>3.3001977807721552E-3</c:v>
                </c:pt>
                <c:pt idx="2">
                  <c:v>0</c:v>
                </c:pt>
                <c:pt idx="3">
                  <c:v>0</c:v>
                </c:pt>
                <c:pt idx="4">
                  <c:v>1.8873562984663757E-2</c:v>
                </c:pt>
                <c:pt idx="5">
                  <c:v>1.1485228726580527E-2</c:v>
                </c:pt>
                <c:pt idx="6">
                  <c:v>1.7630506004349896E-2</c:v>
                </c:pt>
                <c:pt idx="7">
                  <c:v>4.7363978951513418E-2</c:v>
                </c:pt>
                <c:pt idx="8">
                  <c:v>6.1585243639679509E-2</c:v>
                </c:pt>
                <c:pt idx="9">
                  <c:v>2.5259962059769156E-3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3.0495746164921232E-3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5.1859406504146674E-3</c:v>
                </c:pt>
                <c:pt idx="19">
                  <c:v>3.1441772230867825E-2</c:v>
                </c:pt>
                <c:pt idx="20">
                  <c:v>3.9217966015340749E-2</c:v>
                </c:pt>
                <c:pt idx="21">
                  <c:v>4.091880763951973E-2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15-41BC-A368-2DF8133F46D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Sheet1!$G$2:$G$23</c:f>
              <c:numCache>
                <c:formatCode>0%</c:formatCode>
                <c:ptCount val="22"/>
                <c:pt idx="0">
                  <c:v>0.1390648033530828</c:v>
                </c:pt>
                <c:pt idx="1">
                  <c:v>8.5837046078299797E-2</c:v>
                </c:pt>
                <c:pt idx="2">
                  <c:v>6.5029798114502949E-2</c:v>
                </c:pt>
                <c:pt idx="3">
                  <c:v>8.58422796675712E-2</c:v>
                </c:pt>
                <c:pt idx="4">
                  <c:v>0.1167516664342856</c:v>
                </c:pt>
                <c:pt idx="5">
                  <c:v>9.9323312509584274E-2</c:v>
                </c:pt>
                <c:pt idx="6">
                  <c:v>0.20078742813219969</c:v>
                </c:pt>
                <c:pt idx="7">
                  <c:v>0.16889992705855916</c:v>
                </c:pt>
                <c:pt idx="8">
                  <c:v>0.12509889646004543</c:v>
                </c:pt>
                <c:pt idx="9">
                  <c:v>8.0509632161692241E-2</c:v>
                </c:pt>
                <c:pt idx="10">
                  <c:v>6.0422460697207692E-2</c:v>
                </c:pt>
                <c:pt idx="11">
                  <c:v>8.7338797368924831E-2</c:v>
                </c:pt>
                <c:pt idx="12">
                  <c:v>0.10532724158015271</c:v>
                </c:pt>
                <c:pt idx="13">
                  <c:v>9.1931982786273223E-2</c:v>
                </c:pt>
                <c:pt idx="14">
                  <c:v>0.20730741365736635</c:v>
                </c:pt>
                <c:pt idx="15">
                  <c:v>0.1036178685872846</c:v>
                </c:pt>
                <c:pt idx="16">
                  <c:v>0.16355900698774853</c:v>
                </c:pt>
                <c:pt idx="17">
                  <c:v>8.0329151535046106E-2</c:v>
                </c:pt>
                <c:pt idx="18">
                  <c:v>5.4516479745714379E-2</c:v>
                </c:pt>
                <c:pt idx="19">
                  <c:v>4.015464510499786E-2</c:v>
                </c:pt>
                <c:pt idx="20">
                  <c:v>5.2930324963830828E-2</c:v>
                </c:pt>
                <c:pt idx="21">
                  <c:v>2.4817166092808967E-2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15-41BC-A368-2DF8133F46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58822943"/>
        <c:axId val="8588258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CLD LIME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6715-41BC-A368-2DF8133F46D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CLR LIME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715-41BC-A368-2DF8133F46D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0">
                      <a:spAutoFit/>
                    </a:bodyPr>
                    <a:lstStyle/>
                    <a:p>
                      <a:pPr algn="ctr">
                        <a:defRPr lang="en-US"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715-41BC-A368-2DF8133F46D2}"/>
                  </c:ext>
                </c:extLst>
              </c15:ser>
            </c15:filteredBarSeries>
          </c:ext>
        </c:extLst>
      </c:bar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543349764947041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 algn="ctr">
        <a:defRPr lang="en-US" sz="14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Sales Contri (in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r>
              <a:rPr lang="en-IN" sz="1400" b="1" dirty="0"/>
              <a:t>) to Mango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0%</c:formatCode>
                <c:ptCount val="22"/>
                <c:pt idx="0">
                  <c:v>0.77206807415106393</c:v>
                </c:pt>
                <c:pt idx="1">
                  <c:v>0.77881001083874579</c:v>
                </c:pt>
                <c:pt idx="2">
                  <c:v>0.77072374509468222</c:v>
                </c:pt>
                <c:pt idx="3">
                  <c:v>0.7875746589831224</c:v>
                </c:pt>
                <c:pt idx="4">
                  <c:v>0.78380085829015156</c:v>
                </c:pt>
                <c:pt idx="5">
                  <c:v>0.71392884595143635</c:v>
                </c:pt>
                <c:pt idx="6">
                  <c:v>0.67468673761758724</c:v>
                </c:pt>
                <c:pt idx="7">
                  <c:v>0.62008126552587184</c:v>
                </c:pt>
                <c:pt idx="8">
                  <c:v>0.6353165433574185</c:v>
                </c:pt>
                <c:pt idx="9">
                  <c:v>0.62000384661914321</c:v>
                </c:pt>
                <c:pt idx="10">
                  <c:v>0.57445452399404162</c:v>
                </c:pt>
                <c:pt idx="11">
                  <c:v>0.64998559289717173</c:v>
                </c:pt>
                <c:pt idx="12">
                  <c:v>0.63592148231095191</c:v>
                </c:pt>
                <c:pt idx="13">
                  <c:v>0.65515114519123363</c:v>
                </c:pt>
                <c:pt idx="14">
                  <c:v>0.68792576682207052</c:v>
                </c:pt>
                <c:pt idx="15">
                  <c:v>0.70391608267442674</c:v>
                </c:pt>
                <c:pt idx="16">
                  <c:v>0.70313701586278432</c:v>
                </c:pt>
                <c:pt idx="17">
                  <c:v>0.67467251828399033</c:v>
                </c:pt>
                <c:pt idx="18">
                  <c:v>0.64676613926864668</c:v>
                </c:pt>
                <c:pt idx="19">
                  <c:v>0.6744218087566799</c:v>
                </c:pt>
                <c:pt idx="20">
                  <c:v>0.56553480754723906</c:v>
                </c:pt>
                <c:pt idx="21">
                  <c:v>0.43565313088657598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66CB-42BE-9316-E2DEA85BCA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0%</c:formatCode>
                <c:ptCount val="22"/>
                <c:pt idx="0">
                  <c:v>0.1350860753447346</c:v>
                </c:pt>
                <c:pt idx="1">
                  <c:v>0.12841572673443163</c:v>
                </c:pt>
                <c:pt idx="2">
                  <c:v>0.12556936740789545</c:v>
                </c:pt>
                <c:pt idx="3">
                  <c:v>0.11109722253440078</c:v>
                </c:pt>
                <c:pt idx="4">
                  <c:v>0.11930187382224763</c:v>
                </c:pt>
                <c:pt idx="5">
                  <c:v>0.15286916203956114</c:v>
                </c:pt>
                <c:pt idx="6">
                  <c:v>0.11353245333579001</c:v>
                </c:pt>
                <c:pt idx="7">
                  <c:v>0.10452355521450928</c:v>
                </c:pt>
                <c:pt idx="8">
                  <c:v>9.5513202059864508E-2</c:v>
                </c:pt>
                <c:pt idx="9">
                  <c:v>9.9650238609115122E-2</c:v>
                </c:pt>
                <c:pt idx="10">
                  <c:v>0.1251974911339053</c:v>
                </c:pt>
                <c:pt idx="11">
                  <c:v>9.6796951987837235E-2</c:v>
                </c:pt>
                <c:pt idx="12">
                  <c:v>9.8653152027193172E-2</c:v>
                </c:pt>
                <c:pt idx="13">
                  <c:v>8.8017757382969131E-2</c:v>
                </c:pt>
                <c:pt idx="14">
                  <c:v>5.3739067349881937E-2</c:v>
                </c:pt>
                <c:pt idx="15">
                  <c:v>5.2568277983586924E-2</c:v>
                </c:pt>
                <c:pt idx="16">
                  <c:v>5.213012744704032E-2</c:v>
                </c:pt>
                <c:pt idx="17">
                  <c:v>6.0979592340339728E-2</c:v>
                </c:pt>
                <c:pt idx="18">
                  <c:v>0.14433934321016981</c:v>
                </c:pt>
                <c:pt idx="19">
                  <c:v>0.14239355471663204</c:v>
                </c:pt>
                <c:pt idx="20">
                  <c:v>0.11075919015747021</c:v>
                </c:pt>
                <c:pt idx="21">
                  <c:v>0.11845060364864138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6CB-42BE-9316-E2DEA85BCA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0%</c:formatCode>
                <c:ptCount val="22"/>
                <c:pt idx="0">
                  <c:v>2.3197101053783575E-3</c:v>
                </c:pt>
                <c:pt idx="1">
                  <c:v>6.982952715924173E-3</c:v>
                </c:pt>
                <c:pt idx="2">
                  <c:v>4.1033825874243809E-3</c:v>
                </c:pt>
                <c:pt idx="3">
                  <c:v>4.21290752807091E-3</c:v>
                </c:pt>
                <c:pt idx="4">
                  <c:v>7.8633962988852689E-3</c:v>
                </c:pt>
                <c:pt idx="5">
                  <c:v>1.3458666255262271E-2</c:v>
                </c:pt>
                <c:pt idx="6">
                  <c:v>1.3906471783339426E-2</c:v>
                </c:pt>
                <c:pt idx="7">
                  <c:v>5.7749184077931073E-2</c:v>
                </c:pt>
                <c:pt idx="8">
                  <c:v>4.382433786283612E-2</c:v>
                </c:pt>
                <c:pt idx="9">
                  <c:v>4.9964708745229278E-2</c:v>
                </c:pt>
                <c:pt idx="10">
                  <c:v>5.4977960132637047E-2</c:v>
                </c:pt>
                <c:pt idx="11">
                  <c:v>5.1059453820411889E-2</c:v>
                </c:pt>
                <c:pt idx="12">
                  <c:v>6.315158857094226E-2</c:v>
                </c:pt>
                <c:pt idx="13">
                  <c:v>3.2620236143739517E-2</c:v>
                </c:pt>
                <c:pt idx="14">
                  <c:v>3.5353975267044889E-2</c:v>
                </c:pt>
                <c:pt idx="15">
                  <c:v>3.4827094719341152E-2</c:v>
                </c:pt>
                <c:pt idx="16">
                  <c:v>8.1202339579110897E-2</c:v>
                </c:pt>
                <c:pt idx="17">
                  <c:v>0.10728637538554532</c:v>
                </c:pt>
                <c:pt idx="18">
                  <c:v>9.0601463400412613E-2</c:v>
                </c:pt>
                <c:pt idx="19">
                  <c:v>6.2826950858291389E-2</c:v>
                </c:pt>
                <c:pt idx="20">
                  <c:v>0.22231825954337087</c:v>
                </c:pt>
                <c:pt idx="21">
                  <c:v>0.37383749555090512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CB-42BE-9316-E2DEA85BCAF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0%</c:formatCode>
                <c:ptCount val="22"/>
                <c:pt idx="0">
                  <c:v>4.2454331383542182E-2</c:v>
                </c:pt>
                <c:pt idx="1">
                  <c:v>4.4228363619589171E-2</c:v>
                </c:pt>
                <c:pt idx="2">
                  <c:v>4.931972585937569E-2</c:v>
                </c:pt>
                <c:pt idx="3">
                  <c:v>5.3620465287078929E-2</c:v>
                </c:pt>
                <c:pt idx="4">
                  <c:v>5.2675476941218276E-2</c:v>
                </c:pt>
                <c:pt idx="5">
                  <c:v>5.7878748565632895E-2</c:v>
                </c:pt>
                <c:pt idx="6">
                  <c:v>4.471206697768669E-2</c:v>
                </c:pt>
                <c:pt idx="7">
                  <c:v>3.371869444380006E-2</c:v>
                </c:pt>
                <c:pt idx="8">
                  <c:v>3.5298776459851633E-2</c:v>
                </c:pt>
                <c:pt idx="9">
                  <c:v>3.6347191340041177E-2</c:v>
                </c:pt>
                <c:pt idx="10">
                  <c:v>3.1328271697813326E-2</c:v>
                </c:pt>
                <c:pt idx="11">
                  <c:v>3.5705088187577942E-2</c:v>
                </c:pt>
                <c:pt idx="12">
                  <c:v>4.3987666302604242E-2</c:v>
                </c:pt>
                <c:pt idx="13">
                  <c:v>5.6157282821359518E-2</c:v>
                </c:pt>
                <c:pt idx="14">
                  <c:v>6.3382246109724844E-2</c:v>
                </c:pt>
                <c:pt idx="15">
                  <c:v>5.9834088949678843E-2</c:v>
                </c:pt>
                <c:pt idx="16">
                  <c:v>6.1229988462614279E-2</c:v>
                </c:pt>
                <c:pt idx="17">
                  <c:v>5.5974932136052639E-2</c:v>
                </c:pt>
                <c:pt idx="18">
                  <c:v>4.5225845714142475E-2</c:v>
                </c:pt>
                <c:pt idx="19">
                  <c:v>4.1638960936444286E-2</c:v>
                </c:pt>
                <c:pt idx="20">
                  <c:v>4.097738075311988E-2</c:v>
                </c:pt>
                <c:pt idx="21">
                  <c:v>3.4019381388421033E-2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48-4F60-87D8-CEBC2B4A4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/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dirty="0"/>
              <a:t>Kolkata – Sales in </a:t>
            </a: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UC</a:t>
            </a:r>
            <a:endParaRPr lang="en-IN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0.13589635227366395"/>
          <c:y val="0.22190712077251748"/>
          <c:w val="0.83229380183900525"/>
          <c:h val="0.4261865044346109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COCA-COLA INDIA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Sheet1!$B$2:$B$23</c:f>
              <c:numCache>
                <c:formatCode>0</c:formatCode>
                <c:ptCount val="22"/>
                <c:pt idx="0">
                  <c:v>2824.3369656936616</c:v>
                </c:pt>
                <c:pt idx="1">
                  <c:v>2481.4516848325229</c:v>
                </c:pt>
                <c:pt idx="2">
                  <c:v>2482.1089704680858</c:v>
                </c:pt>
                <c:pt idx="3">
                  <c:v>2400.337950692985</c:v>
                </c:pt>
                <c:pt idx="4">
                  <c:v>2300.3907556292538</c:v>
                </c:pt>
                <c:pt idx="5">
                  <c:v>2487.8726434763093</c:v>
                </c:pt>
                <c:pt idx="6">
                  <c:v>3222.6036777493555</c:v>
                </c:pt>
                <c:pt idx="7">
                  <c:v>3615.4578236009756</c:v>
                </c:pt>
                <c:pt idx="8">
                  <c:v>3463.8289018160817</c:v>
                </c:pt>
                <c:pt idx="9">
                  <c:v>3228.6508089283921</c:v>
                </c:pt>
                <c:pt idx="10">
                  <c:v>2347.7772148668309</c:v>
                </c:pt>
                <c:pt idx="11">
                  <c:v>3352.4809843463454</c:v>
                </c:pt>
                <c:pt idx="12">
                  <c:v>2837.4797620296249</c:v>
                </c:pt>
                <c:pt idx="13">
                  <c:v>2088.4024241784491</c:v>
                </c:pt>
                <c:pt idx="14">
                  <c:v>1949.9432787454759</c:v>
                </c:pt>
                <c:pt idx="15">
                  <c:v>2140.5783061351435</c:v>
                </c:pt>
                <c:pt idx="16">
                  <c:v>2317.4597615889738</c:v>
                </c:pt>
                <c:pt idx="17">
                  <c:v>2412.1968633271404</c:v>
                </c:pt>
                <c:pt idx="18">
                  <c:v>2532.6676560208302</c:v>
                </c:pt>
                <c:pt idx="19">
                  <c:v>2526.8777796761779</c:v>
                </c:pt>
                <c:pt idx="20">
                  <c:v>1703.7391890718634</c:v>
                </c:pt>
                <c:pt idx="21">
                  <c:v>1464.5010338786135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09EB-423E-A432-220E6FB1A8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PEPSICO INDIA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Sheet1!$C$2:$C$23</c:f>
              <c:numCache>
                <c:formatCode>0</c:formatCode>
                <c:ptCount val="22"/>
                <c:pt idx="0">
                  <c:v>494.16445119315046</c:v>
                </c:pt>
                <c:pt idx="1">
                  <c:v>409.15938037438366</c:v>
                </c:pt>
                <c:pt idx="2">
                  <c:v>404.39503160870066</c:v>
                </c:pt>
                <c:pt idx="3">
                  <c:v>338.59758744678044</c:v>
                </c:pt>
                <c:pt idx="4">
                  <c:v>350.14114206079643</c:v>
                </c:pt>
                <c:pt idx="5">
                  <c:v>532.71276041876263</c:v>
                </c:pt>
                <c:pt idx="6">
                  <c:v>542.28144895179389</c:v>
                </c:pt>
                <c:pt idx="7">
                  <c:v>609.43706327008658</c:v>
                </c:pt>
                <c:pt idx="8">
                  <c:v>520.75047196407127</c:v>
                </c:pt>
                <c:pt idx="9">
                  <c:v>518.9255280425109</c:v>
                </c:pt>
                <c:pt idx="10">
                  <c:v>511.67813075787302</c:v>
                </c:pt>
                <c:pt idx="11">
                  <c:v>499.25712881646632</c:v>
                </c:pt>
                <c:pt idx="12">
                  <c:v>440.19007082499303</c:v>
                </c:pt>
                <c:pt idx="13">
                  <c:v>280.57113116346409</c:v>
                </c:pt>
                <c:pt idx="14">
                  <c:v>152.32476851249533</c:v>
                </c:pt>
                <c:pt idx="15">
                  <c:v>159.85785552024856</c:v>
                </c:pt>
                <c:pt idx="16">
                  <c:v>171.81498057925683</c:v>
                </c:pt>
                <c:pt idx="17">
                  <c:v>218.02397071762528</c:v>
                </c:pt>
                <c:pt idx="18">
                  <c:v>565.21757068646275</c:v>
                </c:pt>
                <c:pt idx="19">
                  <c:v>533.51048959387276</c:v>
                </c:pt>
                <c:pt idx="20">
                  <c:v>333.67490436100547</c:v>
                </c:pt>
                <c:pt idx="21">
                  <c:v>398.18612379522881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09EB-423E-A432-220E6FB1A8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DABUR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Sheet1!$D$2:$D$23</c:f>
              <c:numCache>
                <c:formatCode>0</c:formatCode>
                <c:ptCount val="22"/>
                <c:pt idx="0">
                  <c:v>8.4858359251768913</c:v>
                </c:pt>
                <c:pt idx="1">
                  <c:v>22.249148753717868</c:v>
                </c:pt>
                <c:pt idx="2">
                  <c:v>13.214907149717288</c:v>
                </c:pt>
                <c:pt idx="3">
                  <c:v>12.839927881180703</c:v>
                </c:pt>
                <c:pt idx="4">
                  <c:v>23.078418404983069</c:v>
                </c:pt>
                <c:pt idx="5">
                  <c:v>46.90025873589984</c:v>
                </c:pt>
                <c:pt idx="6">
                  <c:v>66.423489028042027</c:v>
                </c:pt>
                <c:pt idx="7">
                  <c:v>336.71350996882745</c:v>
                </c:pt>
                <c:pt idx="8">
                  <c:v>238.936022805319</c:v>
                </c:pt>
                <c:pt idx="9">
                  <c:v>260.1896717057806</c:v>
                </c:pt>
                <c:pt idx="10">
                  <c:v>224.69315973321687</c:v>
                </c:pt>
                <c:pt idx="11">
                  <c:v>263.35329563392548</c:v>
                </c:pt>
                <c:pt idx="12">
                  <c:v>281.78220031014661</c:v>
                </c:pt>
                <c:pt idx="13">
                  <c:v>103.98238748399676</c:v>
                </c:pt>
                <c:pt idx="14">
                  <c:v>100.21175215950095</c:v>
                </c:pt>
                <c:pt idx="15">
                  <c:v>105.90768595411706</c:v>
                </c:pt>
                <c:pt idx="16">
                  <c:v>267.63369055540772</c:v>
                </c:pt>
                <c:pt idx="17">
                  <c:v>383.58737190154153</c:v>
                </c:pt>
                <c:pt idx="18">
                  <c:v>354.78572858166905</c:v>
                </c:pt>
                <c:pt idx="19">
                  <c:v>235.39574792413066</c:v>
                </c:pt>
                <c:pt idx="20">
                  <c:v>669.75953765436793</c:v>
                </c:pt>
                <c:pt idx="21">
                  <c:v>1256.7002505473376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EB-423E-A432-220E6FB1A83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PARLE AGRO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Sheet1!$A$2:$A$23</c:f>
              <c:strCache>
                <c:ptCount val="22"/>
                <c:pt idx="0">
                  <c:v> Nov'23</c:v>
                </c:pt>
                <c:pt idx="1">
                  <c:v> Dec'23</c:v>
                </c:pt>
                <c:pt idx="2">
                  <c:v> Jan'24</c:v>
                </c:pt>
                <c:pt idx="3">
                  <c:v> Feb'24</c:v>
                </c:pt>
                <c:pt idx="4">
                  <c:v> Mar'24</c:v>
                </c:pt>
                <c:pt idx="5">
                  <c:v> Apr'24</c:v>
                </c:pt>
                <c:pt idx="6">
                  <c:v> May'24</c:v>
                </c:pt>
                <c:pt idx="7">
                  <c:v> Jun'24</c:v>
                </c:pt>
                <c:pt idx="8">
                  <c:v> Jul'24</c:v>
                </c:pt>
                <c:pt idx="9">
                  <c:v> Aug'24</c:v>
                </c:pt>
                <c:pt idx="10">
                  <c:v> Sep'24</c:v>
                </c:pt>
                <c:pt idx="11">
                  <c:v>Oct'24</c:v>
                </c:pt>
                <c:pt idx="12">
                  <c:v>Nov'24</c:v>
                </c:pt>
                <c:pt idx="13">
                  <c:v>Dec'24</c:v>
                </c:pt>
                <c:pt idx="14">
                  <c:v>Jan'25</c:v>
                </c:pt>
                <c:pt idx="15">
                  <c:v>Feb'25</c:v>
                </c:pt>
                <c:pt idx="16">
                  <c:v>Mar'25</c:v>
                </c:pt>
                <c:pt idx="17">
                  <c:v>Apr'25</c:v>
                </c:pt>
                <c:pt idx="18">
                  <c:v>May'25</c:v>
                </c:pt>
                <c:pt idx="19">
                  <c:v>Jun'25</c:v>
                </c:pt>
                <c:pt idx="20">
                  <c:v>Jul'25</c:v>
                </c:pt>
                <c:pt idx="21">
                  <c:v>Aug'25</c:v>
                </c:pt>
              </c:strCache>
            </c:strRef>
          </c:cat>
          <c:val>
            <c:numRef>
              <c:f>Sheet1!$E$2:$E$23</c:f>
              <c:numCache>
                <c:formatCode>0</c:formatCode>
                <c:ptCount val="22"/>
                <c:pt idx="0">
                  <c:v>155.30410011084834</c:v>
                </c:pt>
                <c:pt idx="1">
                  <c:v>140.92082265740044</c:v>
                </c:pt>
                <c:pt idx="2">
                  <c:v>158.83373874973125</c:v>
                </c:pt>
                <c:pt idx="3">
                  <c:v>163.42226898027906</c:v>
                </c:pt>
                <c:pt idx="4">
                  <c:v>154.59817238307176</c:v>
                </c:pt>
                <c:pt idx="5">
                  <c:v>201.69370660907114</c:v>
                </c:pt>
                <c:pt idx="6">
                  <c:v>213.56470113947685</c:v>
                </c:pt>
                <c:pt idx="7">
                  <c:v>196.60087218577843</c:v>
                </c:pt>
                <c:pt idx="8">
                  <c:v>192.45354678509102</c:v>
                </c:pt>
                <c:pt idx="9">
                  <c:v>189.27687201009638</c:v>
                </c:pt>
                <c:pt idx="10">
                  <c:v>128.03764162547779</c:v>
                </c:pt>
                <c:pt idx="11">
                  <c:v>184.15889598371621</c:v>
                </c:pt>
                <c:pt idx="12">
                  <c:v>196.27283616677792</c:v>
                </c:pt>
                <c:pt idx="13">
                  <c:v>179.01060913992472</c:v>
                </c:pt>
                <c:pt idx="14">
                  <c:v>179.65860671914055</c:v>
                </c:pt>
                <c:pt idx="15">
                  <c:v>181.95287183441442</c:v>
                </c:pt>
                <c:pt idx="16">
                  <c:v>201.80708917813084</c:v>
                </c:pt>
                <c:pt idx="17">
                  <c:v>200.13051082466146</c:v>
                </c:pt>
                <c:pt idx="18">
                  <c:v>177.09961870595038</c:v>
                </c:pt>
                <c:pt idx="19">
                  <c:v>156.01002783862498</c:v>
                </c:pt>
                <c:pt idx="20">
                  <c:v>123.44911139493006</c:v>
                </c:pt>
                <c:pt idx="21">
                  <c:v>114.36029189980655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8E-485A-8ABC-FE31BD379B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822943"/>
        <c:axId val="858825823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LEH BERRY COMPANY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Sheet1!$F$2:$F$23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0E8E-485A-8ABC-FE31BD379B7C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SHREERAM WHOLESALE PVT LTD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E8E-485A-8ABC-FE31BD379B7C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OTHERS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 Nov'23</c:v>
                      </c:pt>
                      <c:pt idx="1">
                        <c:v> Dec'23</c:v>
                      </c:pt>
                      <c:pt idx="2">
                        <c:v> Jan'24</c:v>
                      </c:pt>
                      <c:pt idx="3">
                        <c:v> Feb'24</c:v>
                      </c:pt>
                      <c:pt idx="4">
                        <c:v> Mar'24</c:v>
                      </c:pt>
                      <c:pt idx="5">
                        <c:v> Apr'24</c:v>
                      </c:pt>
                      <c:pt idx="6">
                        <c:v> May'24</c:v>
                      </c:pt>
                      <c:pt idx="7">
                        <c:v> Jun'24</c:v>
                      </c:pt>
                      <c:pt idx="8">
                        <c:v> Jul'24</c:v>
                      </c:pt>
                      <c:pt idx="9">
                        <c:v> Aug'24</c:v>
                      </c:pt>
                      <c:pt idx="10">
                        <c:v> Sep'24</c:v>
                      </c:pt>
                      <c:pt idx="11">
                        <c:v>Oct'24</c:v>
                      </c:pt>
                      <c:pt idx="12">
                        <c:v>Nov'24</c:v>
                      </c:pt>
                      <c:pt idx="13">
                        <c:v>Dec'24</c:v>
                      </c:pt>
                      <c:pt idx="14">
                        <c:v>Jan'25</c:v>
                      </c:pt>
                      <c:pt idx="15">
                        <c:v>Feb'25</c:v>
                      </c:pt>
                      <c:pt idx="16">
                        <c:v>Mar'25</c:v>
                      </c:pt>
                      <c:pt idx="17">
                        <c:v>Apr'25</c:v>
                      </c:pt>
                      <c:pt idx="18">
                        <c:v>May'25</c:v>
                      </c:pt>
                      <c:pt idx="19">
                        <c:v>Jun'25</c:v>
                      </c:pt>
                      <c:pt idx="20">
                        <c:v>Jul'25</c:v>
                      </c:pt>
                      <c:pt idx="21">
                        <c:v>Aug'25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E8E-485A-8ABC-FE31BD379B7C}"/>
                  </c:ext>
                </c:extLst>
              </c15:ser>
            </c15:filteredLineSeries>
          </c:ext>
        </c:extLst>
      </c:lineChart>
      <c:catAx>
        <c:axId val="85882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5823"/>
        <c:crosses val="autoZero"/>
        <c:auto val="1"/>
        <c:lblAlgn val="ctr"/>
        <c:lblOffset val="100"/>
        <c:noMultiLvlLbl val="0"/>
      </c:catAx>
      <c:valAx>
        <c:axId val="85882582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82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445232296620556E-2"/>
          <c:y val="0.85132863736500941"/>
          <c:w val="0.98655488643128453"/>
          <c:h val="0.14867136263499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FB431-6DCF-47CF-84C7-DC0031A41D3A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1BDCC-479E-41DF-9349-21E2643877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19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E328-C754-A83D-C7A3-690240CD7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235E429-6DA7-284A-83A1-A0B41E2A4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939E76-F6A8-1391-E9C5-0FB327F49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BB5CBA-728D-BB40-1EB4-7B1001CA4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E8989-1785-40B0-9DC7-0AF5117694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Arial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4905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B070-35D6-9FD7-3ED4-E9AB44A9F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3F7A-4DB7-249E-53B5-204CCDEFC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9215E-27EC-99F4-CCAA-0172868D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71482-6F9E-8794-34FD-67C25E347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493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089F-FAFB-966C-4142-E0E66FDD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72627-2BD5-161C-7D0B-0FFABFF3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6F1BC-7392-6E94-1BDB-96086A38F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B7F61-9686-DFA0-7AAE-BFA33064B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29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6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D6A7-2140-FA45-1314-104B660A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0CD9C-2206-96FF-4FCF-F802241C7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96117-546F-B94C-8B15-87FBC5B94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C8F72-935A-753E-DB22-334ED590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97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1B1F-F7CE-B22A-2A0F-1BCA0469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BCD5E-F643-F4C9-6E73-BA18E19DF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D1FDA-B0E3-0897-6115-A657A964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53181-34CA-24E2-F137-0A062DC70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91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93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21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8641-C13A-D566-ACF9-842E4F570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D7CA4-576C-B4FB-CCD8-82CDB0239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449E92-3F20-3E93-0CAF-4074EF452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D86A-E71D-0D0B-3FAB-037524778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31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24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369A-2969-21D2-A476-A80CE3981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F52C2-446A-A09C-DAAF-567872F3B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288A0-7C91-A551-E7A3-04E6C1E22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9BE1-7753-3AB3-0E68-5C349D4D2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29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E8989-1785-40B0-9DC7-0AF5117694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Arial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27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B26B-1E2C-65A4-0AD7-4C677134C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E4F3C-80A6-4940-9E48-8E359329B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A07F6-0077-169C-CDF3-095542C7F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3EBC8-D12C-B214-0D4F-50C0C4BFF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11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93EE-330A-5BEB-A3B5-D3E1F4106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AD5F5-C485-0E33-F627-7BBC0380A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99027-E0EF-77EC-8DAD-9350A835B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DB8D0-4220-EA97-DE99-FFDAD3142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926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C3C1-D66B-9160-95B7-0AFBEA2E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AD068-64F5-C845-7E9A-0B5E02020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5322A-C7B2-4A28-7DE4-FDD65C664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3CDB6-F5FA-00B8-5935-F0E963C86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012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249F6-5973-FF41-ECB2-75729BDC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20B2E-3B04-7EA6-6BE1-72438D2EA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AABCD-9FBE-7AB6-777B-DBAD89875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76C9-D288-747A-BB16-C4540F49F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6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501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137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D92F-4BF5-83D0-DA58-376FFCD4A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26C1-D23F-0785-52E7-FABCB17F7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748BE-5287-798A-8325-64452D276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08F1-48F8-56F4-34A9-248D84672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83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468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76001-8E8E-0192-7ABE-29972A8F1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C3521-20CE-CD9A-4050-957512D6C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7ED80-FC8F-3892-41A2-D46E1E8D8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89E6-A083-ECF3-7CF7-7E71E36326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3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1D75B-B454-F2E0-94C4-FC2C5789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C0401-3B48-CBBD-065B-67C2C7DA2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A6D28-07C5-62B5-E857-9BAF3B85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6049C-9404-2C5A-B180-DD8AB49A5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07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E8989-1785-40B0-9DC7-0AF5117694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34" charset="-127"/>
                <a:cs typeface="Arial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2252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581AE-6B3E-B280-AF20-8BDE6CFCA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D269-CB82-0AA3-5CA3-5BCC39D35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56594-6DF8-F306-C8B6-513151448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FA99-BF8E-49C9-D0D9-4B0B1E9C9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756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F8B34-69B2-A2EA-8A37-C3778E07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F2902-4059-D865-7F57-398EFA42F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4C9ED-9D6A-5E4E-2C82-2925BE06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E0F1E-E46A-E63A-AF5A-EFB7344A0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34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0413-C268-EB68-A9C1-FB853611A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880AC-5E6C-8F40-1CDA-AD2CE970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50303-70FA-7470-CCAA-BBAF76A0B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CC73-E28C-0383-60EB-A7D1E0FC4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948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93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FC3-AE2A-3742-E512-F8F644342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2D86A-7BE7-9D0B-1EBB-84EA50E76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6CE81-1573-4E8C-67CC-A5A074BF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30035-D29F-AD7B-81E7-0AFEF0329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827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98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968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8DFD-402B-4BDB-5FEC-6AB767FE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4BF09-431C-C1AF-B3F8-F9F47785A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04D82-5F7F-902A-016B-D273125F5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E36B-27B1-1515-0E21-FD7A94BCA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55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04A7-6020-207B-07A4-31E0A8CF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A56A82-1B35-4B61-6FCE-66F935D52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B27DC-E05E-D464-9FA9-84C895DF3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FE4B1-10A1-1010-6623-9EAE4B051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648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408E-15E6-D3B0-5165-F18C7FB6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8BF77-BD75-7EF4-D3FA-17E4B353A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6563F-5FDB-64FA-99F9-81A95FEA5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70104-9810-E80E-5B3F-BB0C2E595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02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86C3-EE0B-21D3-66AA-39806AC55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AD972-0411-A24C-F0CE-9EB51854F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398C9-F648-6A8C-11F4-2EDDEA8C0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270A1-35A3-1CE5-306F-25631C510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863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094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4FE0-B34A-2D01-F9B9-BEF2D5E8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B2712-0258-A83D-E35B-C08AD46A3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0EF8A-F147-4DF4-E4D9-03C0155F3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3D7D8-DAD0-B69F-14A6-E9F46F5AD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934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3998-73F1-FDE4-1A2E-4FE886D1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0467F4-53F2-1B5C-A0A0-F59C66CE6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B9445-E5D2-6672-B84A-345C19787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93EB7-F5B3-1A56-7464-43C526833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602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4F07-EC42-4F04-A0EE-009D58EE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AC7A1-8330-FB9F-3769-A64A18A14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47443-70FF-3DA0-09C8-ED01D1A6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A73B3-684E-119D-8F1D-BBD42125D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519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83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B0C4-8CBF-7B73-E5CE-2B47C896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1FFAA-A181-F59F-AFED-9B207F7C0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278E4-3E98-EFBF-0649-DDD9C7852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86200-7DE5-3DD0-9351-DD64B770F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418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758D-CE16-DDE3-E95E-34F91388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C6320-C4B8-A5B6-A545-76B2843D5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1C860-8B96-EC72-2E33-2CAF7E2D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5DB6-B4E9-B6B2-0458-1B5B2602E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247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9F34E-34E0-61AC-CE44-7B26AF3B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7E514-4BC2-1011-5CBF-F6BB4E8B0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A2EAB-42AD-004A-8C53-CD25E0C77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118C-3685-036A-2B19-B9E5011E4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612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FF37-24C3-429E-A141-0C0F61870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DCF90-CD40-48D9-8126-A07C98208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ACD86-0FD3-8F9C-E6E8-01E1BB8FB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C5A0-4C19-685C-400A-0AF4E7163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53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E19B-5E8B-7B95-DA18-67A760098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ECF27-AB46-BF77-5B8D-1CF177C9E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983DB-9251-3F39-91C7-11195608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EE17-6012-4E7D-77EE-6EC280C11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85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488A2-E69C-C02A-EB28-FF2C29C6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09653-EBCC-95BF-B5F3-6244603BC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0E341-9214-2515-945F-68F5F8CB0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2E41-939F-E8E5-3B96-54B982E17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9512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15D00-34D2-4386-A009-6F27EC20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37EB-F562-567A-CDD3-D0062D1F1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19B43-B92C-2D12-E6E0-560389672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5260A-ED54-97E4-F479-5EA1CDA52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585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DB0F2-1098-ED8D-CEE4-BEEF9268D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272A4-D6F0-AFD3-9125-118FAC7BF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29556-09C8-8927-9769-AE2A7A408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D6F6D-45E8-2B3D-C412-145EA95CA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9523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5603E-3C8B-098A-81D6-61BB7B149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6FA70-788E-10C5-5460-17A0B6E08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CA2BC-CEC8-EFFC-B791-7D6D8C658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A9C4B-C97F-B91F-852A-CA8840DA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09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090E7-7575-7586-330C-0CBC21D9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4CB06-2BBE-BF28-30B8-FA4E6E221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645DC-8E69-D4AD-7BA8-796CCCC0E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8A52A-C68A-8752-AFD8-CAB452DEB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0952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84B5E-FCA5-94E9-F003-E7786146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7942A-8D96-9974-A6CE-AAA383C03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73693-7262-5B12-B5DC-BABEF2F97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80DB5-52DC-1047-AAE2-BEF5D57BF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599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2928-7DBF-002F-DC4E-C444C86D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9D932-3EAD-25BD-81C0-6644929E3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9DB10-F9B9-6345-7910-183EF2E24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46BD-DB09-8B88-BD3F-D1D140D35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299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ED03-1549-EBE4-6405-35D944DA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DC7DA-06CD-4F18-008A-78483D943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83A37-68AB-7899-DCAC-9D350C4E7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CBD4E-122B-4C04-886C-F23ECB6B9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6382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12AF-9DAF-CD06-14B6-5A45A3D9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2CDB84-1B14-1B90-1D74-84BC8703D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0C4BD-5259-46C5-C938-BF5875E8D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10BCF-4BB6-1E4F-2EFD-61D55C0B4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597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9DDC-ACA1-C0C6-FA41-89B862FF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98253-7BC8-B6B2-6FFC-31E147D52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24923-2823-5A74-068F-8438A1A20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108E2-B6B3-17D8-CA9F-0CC197CC5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3855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82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AF143-75E0-33D8-4F91-65514576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7EA62-68D0-4A03-CA8C-B547E769E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FF9C5-AB5D-5580-9DCC-C3ECCCAE2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BB0E8-247E-2ED4-DE1E-A3FDD7C6C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2235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69A7B-4D5A-6B37-6280-413F761D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55ACD-237E-4DF2-36FC-3B3E5E941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67A11-11A3-5EFB-ED32-F296FB704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12B6-F912-FE28-758C-62AC3B784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863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55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5208-08D7-C236-90A1-5F723FBE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7A39D-EA17-6825-250C-26FBD6D8B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5CC2BF-D051-C4BF-598B-A72480F9D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BF2B3-4B4A-38DE-91CC-512511E4F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1BDCC-479E-41DF-9349-21E2643877F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02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46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BE089-82AE-9C14-BC65-165BA540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4C2C1-7C12-76E1-B454-7D5D7D0A6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800DA-777F-D8D3-A299-4003F41A7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4BD0-3CBA-750A-C302-008E47687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1BDCC-479E-41DF-9349-21E2643877F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68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020D-DA1F-E8CA-C23D-88932F165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59B5F-ED3E-F899-40C7-C90FD8EEE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5A13-1DBE-2860-1E0D-FBEA0F08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F3074-5632-387F-993F-E86330E3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F015-D897-F9FA-AD8E-A8B6996E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7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9D12-66B0-187C-609F-7FA1EF4D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68040-A617-16A3-00F2-B147717BC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632F-5989-2378-C44F-52DA8996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BC185-F92B-A1A5-B405-77200133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82C9-8ADB-80C6-BB0D-A6F69DF7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2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FC997-6FAA-0896-69F0-BCDC6E8AD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742C2-6EEA-AF22-BD45-3BFD1814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9D9C-D529-CCF7-8DBA-4BE63795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64138-2350-A359-7F05-070C4C09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BDD5-48FC-35E4-FF5D-2E2AAC42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160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1716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2388" y="340045"/>
            <a:ext cx="1121433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84042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8057781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34004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105365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4219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FFA8238-EDD2-47E7-9BE9-D322DA1CEBB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48466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0192D83-1FDA-4B06-9712-683D7F479C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75129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DE000A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22B7973-73CA-40B8-B836-5E0A1927C5FB}"/>
              </a:ext>
            </a:extLst>
          </p:cNvPr>
          <p:cNvSpPr>
            <a:spLocks noGrp="1"/>
          </p:cNvSpPr>
          <p:nvPr>
            <p:ph type="pic" idx="42" hasCustomPrompt="1"/>
          </p:nvPr>
        </p:nvSpPr>
        <p:spPr>
          <a:xfrm>
            <a:off x="921803" y="1815437"/>
            <a:ext cx="2167098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000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335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0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/>
          <p:nvPr userDrawn="1"/>
        </p:nvCxnSpPr>
        <p:spPr>
          <a:xfrm>
            <a:off x="719392" y="4561694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7777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6095562-C581-42AF-A0F4-369AD368A99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0296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57B78F3-95CD-4DA8-AECF-88B14826DD3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813242" y="56605"/>
            <a:ext cx="8030371" cy="6744789"/>
          </a:xfrm>
          <a:custGeom>
            <a:avLst/>
            <a:gdLst>
              <a:gd name="connsiteX0" fmla="*/ 3757269 w 7861469"/>
              <a:gd name="connsiteY0" fmla="*/ 5576075 h 6602927"/>
              <a:gd name="connsiteX1" fmla="*/ 3753218 w 7861469"/>
              <a:gd name="connsiteY1" fmla="*/ 5576985 h 6602927"/>
              <a:gd name="connsiteX2" fmla="*/ 3745306 w 7861469"/>
              <a:gd name="connsiteY2" fmla="*/ 5590642 h 6602927"/>
              <a:gd name="connsiteX3" fmla="*/ 3752308 w 7861469"/>
              <a:gd name="connsiteY3" fmla="*/ 5604755 h 6602927"/>
              <a:gd name="connsiteX4" fmla="*/ 3755342 w 7861469"/>
              <a:gd name="connsiteY4" fmla="*/ 5599666 h 6602927"/>
              <a:gd name="connsiteX5" fmla="*/ 3761411 w 7861469"/>
              <a:gd name="connsiteY5" fmla="*/ 5579314 h 6602927"/>
              <a:gd name="connsiteX6" fmla="*/ 7013605 w 7861469"/>
              <a:gd name="connsiteY6" fmla="*/ 4043702 h 6602927"/>
              <a:gd name="connsiteX7" fmla="*/ 6996950 w 7861469"/>
              <a:gd name="connsiteY7" fmla="*/ 4046629 h 6602927"/>
              <a:gd name="connsiteX8" fmla="*/ 6993798 w 7861469"/>
              <a:gd name="connsiteY8" fmla="*/ 4067782 h 6602927"/>
              <a:gd name="connsiteX9" fmla="*/ 6940638 w 7861469"/>
              <a:gd name="connsiteY9" fmla="*/ 4156086 h 6602927"/>
              <a:gd name="connsiteX10" fmla="*/ 6920829 w 7861469"/>
              <a:gd name="connsiteY10" fmla="*/ 4180166 h 6602927"/>
              <a:gd name="connsiteX11" fmla="*/ 6926248 w 7861469"/>
              <a:gd name="connsiteY11" fmla="*/ 4207644 h 6602927"/>
              <a:gd name="connsiteX12" fmla="*/ 6926732 w 7861469"/>
              <a:gd name="connsiteY12" fmla="*/ 4227115 h 6602927"/>
              <a:gd name="connsiteX13" fmla="*/ 6958299 w 7861469"/>
              <a:gd name="connsiteY13" fmla="*/ 4178931 h 6602927"/>
              <a:gd name="connsiteX14" fmla="*/ 7011801 w 7861469"/>
              <a:gd name="connsiteY14" fmla="*/ 4102874 h 6602927"/>
              <a:gd name="connsiteX15" fmla="*/ 7038800 w 7861469"/>
              <a:gd name="connsiteY15" fmla="*/ 4086429 h 6602927"/>
              <a:gd name="connsiteX16" fmla="*/ 7049718 w 7861469"/>
              <a:gd name="connsiteY16" fmla="*/ 4074197 h 6602927"/>
              <a:gd name="connsiteX17" fmla="*/ 7042411 w 7861469"/>
              <a:gd name="connsiteY17" fmla="*/ 4070825 h 6602927"/>
              <a:gd name="connsiteX18" fmla="*/ 7013605 w 7861469"/>
              <a:gd name="connsiteY18" fmla="*/ 4043702 h 6602927"/>
              <a:gd name="connsiteX19" fmla="*/ 7076743 w 7861469"/>
              <a:gd name="connsiteY19" fmla="*/ 4043540 h 6602927"/>
              <a:gd name="connsiteX20" fmla="*/ 7071992 w 7861469"/>
              <a:gd name="connsiteY20" fmla="*/ 4043741 h 6602927"/>
              <a:gd name="connsiteX21" fmla="*/ 7068252 w 7861469"/>
              <a:gd name="connsiteY21" fmla="*/ 4053431 h 6602927"/>
              <a:gd name="connsiteX22" fmla="*/ 7075543 w 7861469"/>
              <a:gd name="connsiteY22" fmla="*/ 4045262 h 6602927"/>
              <a:gd name="connsiteX23" fmla="*/ 1421611 w 7861469"/>
              <a:gd name="connsiteY23" fmla="*/ 2211251 h 6602927"/>
              <a:gd name="connsiteX24" fmla="*/ 1365366 w 7861469"/>
              <a:gd name="connsiteY24" fmla="*/ 2295734 h 6602927"/>
              <a:gd name="connsiteX25" fmla="*/ 1342944 w 7861469"/>
              <a:gd name="connsiteY25" fmla="*/ 2329145 h 6602927"/>
              <a:gd name="connsiteX26" fmla="*/ 1346081 w 7861469"/>
              <a:gd name="connsiteY26" fmla="*/ 2326178 h 6602927"/>
              <a:gd name="connsiteX27" fmla="*/ 1416062 w 7861469"/>
              <a:gd name="connsiteY27" fmla="*/ 2254923 h 6602927"/>
              <a:gd name="connsiteX28" fmla="*/ 1424963 w 7861469"/>
              <a:gd name="connsiteY28" fmla="*/ 2226134 h 6602927"/>
              <a:gd name="connsiteX29" fmla="*/ 1507161 w 7861469"/>
              <a:gd name="connsiteY29" fmla="*/ 2090249 h 6602927"/>
              <a:gd name="connsiteX30" fmla="*/ 1456732 w 7861469"/>
              <a:gd name="connsiteY30" fmla="*/ 2158498 h 6602927"/>
              <a:gd name="connsiteX31" fmla="*/ 1438689 w 7861469"/>
              <a:gd name="connsiteY31" fmla="*/ 2185602 h 6602927"/>
              <a:gd name="connsiteX32" fmla="*/ 1453740 w 7861469"/>
              <a:gd name="connsiteY32" fmla="*/ 2174974 h 6602927"/>
              <a:gd name="connsiteX33" fmla="*/ 1497218 w 7861469"/>
              <a:gd name="connsiteY33" fmla="*/ 2133545 h 6602927"/>
              <a:gd name="connsiteX34" fmla="*/ 1506065 w 7861469"/>
              <a:gd name="connsiteY34" fmla="*/ 2103874 h 6602927"/>
              <a:gd name="connsiteX35" fmla="*/ 2705910 w 7861469"/>
              <a:gd name="connsiteY35" fmla="*/ 892212 h 6602927"/>
              <a:gd name="connsiteX36" fmla="*/ 2531391 w 7861469"/>
              <a:gd name="connsiteY36" fmla="*/ 1067958 h 6602927"/>
              <a:gd name="connsiteX37" fmla="*/ 2527236 w 7861469"/>
              <a:gd name="connsiteY37" fmla="*/ 1071711 h 6602927"/>
              <a:gd name="connsiteX38" fmla="*/ 2540898 w 7861469"/>
              <a:gd name="connsiteY38" fmla="*/ 1082319 h 6602927"/>
              <a:gd name="connsiteX39" fmla="*/ 2608180 w 7861469"/>
              <a:gd name="connsiteY39" fmla="*/ 1057301 h 6602927"/>
              <a:gd name="connsiteX40" fmla="*/ 2608401 w 7861469"/>
              <a:gd name="connsiteY40" fmla="*/ 1053087 h 6602927"/>
              <a:gd name="connsiteX41" fmla="*/ 2661800 w 7861469"/>
              <a:gd name="connsiteY41" fmla="*/ 970335 h 6602927"/>
              <a:gd name="connsiteX42" fmla="*/ 2701078 w 7861469"/>
              <a:gd name="connsiteY42" fmla="*/ 926777 h 6602927"/>
              <a:gd name="connsiteX43" fmla="*/ 2690340 w 7861469"/>
              <a:gd name="connsiteY43" fmla="*/ 932395 h 6602927"/>
              <a:gd name="connsiteX44" fmla="*/ 2681988 w 7861469"/>
              <a:gd name="connsiteY44" fmla="*/ 941132 h 6602927"/>
              <a:gd name="connsiteX45" fmla="*/ 2692948 w 7861469"/>
              <a:gd name="connsiteY45" fmla="*/ 909186 h 6602927"/>
              <a:gd name="connsiteX46" fmla="*/ 2705910 w 7861469"/>
              <a:gd name="connsiteY46" fmla="*/ 892212 h 6602927"/>
              <a:gd name="connsiteX47" fmla="*/ 4540121 w 7861469"/>
              <a:gd name="connsiteY47" fmla="*/ 0 h 6602927"/>
              <a:gd name="connsiteX48" fmla="*/ 4614250 w 7861469"/>
              <a:gd name="connsiteY48" fmla="*/ 118030 h 6602927"/>
              <a:gd name="connsiteX49" fmla="*/ 4522491 w 7861469"/>
              <a:gd name="connsiteY49" fmla="*/ 417627 h 6602927"/>
              <a:gd name="connsiteX50" fmla="*/ 4470147 w 7861469"/>
              <a:gd name="connsiteY50" fmla="*/ 448709 h 6602927"/>
              <a:gd name="connsiteX51" fmla="*/ 4460369 w 7861469"/>
              <a:gd name="connsiteY51" fmla="*/ 393237 h 6602927"/>
              <a:gd name="connsiteX52" fmla="*/ 4471888 w 7861469"/>
              <a:gd name="connsiteY52" fmla="*/ 334651 h 6602927"/>
              <a:gd name="connsiteX53" fmla="*/ 4346609 w 7861469"/>
              <a:gd name="connsiteY53" fmla="*/ 547938 h 6602927"/>
              <a:gd name="connsiteX54" fmla="*/ 4409589 w 7861469"/>
              <a:gd name="connsiteY54" fmla="*/ 475135 h 6602927"/>
              <a:gd name="connsiteX55" fmla="*/ 4439977 w 7861469"/>
              <a:gd name="connsiteY55" fmla="*/ 459814 h 6602927"/>
              <a:gd name="connsiteX56" fmla="*/ 4472155 w 7861469"/>
              <a:gd name="connsiteY56" fmla="*/ 491091 h 6602927"/>
              <a:gd name="connsiteX57" fmla="*/ 4449975 w 7861469"/>
              <a:gd name="connsiteY57" fmla="*/ 511071 h 6602927"/>
              <a:gd name="connsiteX58" fmla="*/ 4431129 w 7861469"/>
              <a:gd name="connsiteY58" fmla="*/ 548132 h 6602927"/>
              <a:gd name="connsiteX59" fmla="*/ 4430269 w 7861469"/>
              <a:gd name="connsiteY59" fmla="*/ 645326 h 6602927"/>
              <a:gd name="connsiteX60" fmla="*/ 4395666 w 7861469"/>
              <a:gd name="connsiteY60" fmla="*/ 660427 h 6602927"/>
              <a:gd name="connsiteX61" fmla="*/ 4373488 w 7861469"/>
              <a:gd name="connsiteY61" fmla="*/ 680406 h 6602927"/>
              <a:gd name="connsiteX62" fmla="*/ 4414559 w 7861469"/>
              <a:gd name="connsiteY62" fmla="*/ 784020 h 6602927"/>
              <a:gd name="connsiteX63" fmla="*/ 4422767 w 7861469"/>
              <a:gd name="connsiteY63" fmla="*/ 788678 h 6602927"/>
              <a:gd name="connsiteX64" fmla="*/ 4429411 w 7861469"/>
              <a:gd name="connsiteY64" fmla="*/ 742519 h 6602927"/>
              <a:gd name="connsiteX65" fmla="*/ 4451810 w 7861469"/>
              <a:gd name="connsiteY65" fmla="*/ 718327 h 6602927"/>
              <a:gd name="connsiteX66" fmla="*/ 4467568 w 7861469"/>
              <a:gd name="connsiteY66" fmla="*/ 740289 h 6602927"/>
              <a:gd name="connsiteX67" fmla="*/ 4442321 w 7861469"/>
              <a:gd name="connsiteY67" fmla="*/ 899623 h 6602927"/>
              <a:gd name="connsiteX68" fmla="*/ 4556767 w 7861469"/>
              <a:gd name="connsiteY68" fmla="*/ 812602 h 6602927"/>
              <a:gd name="connsiteX69" fmla="*/ 4566521 w 7861469"/>
              <a:gd name="connsiteY69" fmla="*/ 787747 h 6602927"/>
              <a:gd name="connsiteX70" fmla="*/ 4618625 w 7861469"/>
              <a:gd name="connsiteY70" fmla="*/ 680551 h 6602927"/>
              <a:gd name="connsiteX71" fmla="*/ 4803158 w 7861469"/>
              <a:gd name="connsiteY71" fmla="*/ 546465 h 6602927"/>
              <a:gd name="connsiteX72" fmla="*/ 4865500 w 7861469"/>
              <a:gd name="connsiteY72" fmla="*/ 566639 h 6602927"/>
              <a:gd name="connsiteX73" fmla="*/ 4903482 w 7861469"/>
              <a:gd name="connsiteY73" fmla="*/ 729279 h 6602927"/>
              <a:gd name="connsiteX74" fmla="*/ 4937665 w 7861469"/>
              <a:gd name="connsiteY74" fmla="*/ 802942 h 6602927"/>
              <a:gd name="connsiteX75" fmla="*/ 4940802 w 7861469"/>
              <a:gd name="connsiteY75" fmla="*/ 904573 h 6602927"/>
              <a:gd name="connsiteX76" fmla="*/ 4928179 w 7861469"/>
              <a:gd name="connsiteY76" fmla="*/ 984237 h 6602927"/>
              <a:gd name="connsiteX77" fmla="*/ 5017798 w 7861469"/>
              <a:gd name="connsiteY77" fmla="*/ 967790 h 6602927"/>
              <a:gd name="connsiteX78" fmla="*/ 5223628 w 7861469"/>
              <a:gd name="connsiteY78" fmla="*/ 830590 h 6602927"/>
              <a:gd name="connsiteX79" fmla="*/ 5273325 w 7861469"/>
              <a:gd name="connsiteY79" fmla="*/ 850102 h 6602927"/>
              <a:gd name="connsiteX80" fmla="*/ 5288860 w 7861469"/>
              <a:gd name="connsiteY80" fmla="*/ 876281 h 6602927"/>
              <a:gd name="connsiteX81" fmla="*/ 5291114 w 7861469"/>
              <a:gd name="connsiteY81" fmla="*/ 994778 h 6602927"/>
              <a:gd name="connsiteX82" fmla="*/ 5099915 w 7861469"/>
              <a:gd name="connsiteY82" fmla="*/ 1094692 h 6602927"/>
              <a:gd name="connsiteX83" fmla="*/ 5072639 w 7861469"/>
              <a:gd name="connsiteY83" fmla="*/ 1131316 h 6602927"/>
              <a:gd name="connsiteX84" fmla="*/ 4999439 w 7861469"/>
              <a:gd name="connsiteY84" fmla="*/ 1157078 h 6602927"/>
              <a:gd name="connsiteX85" fmla="*/ 4965718 w 7861469"/>
              <a:gd name="connsiteY85" fmla="*/ 1155314 h 6602927"/>
              <a:gd name="connsiteX86" fmla="*/ 4968387 w 7861469"/>
              <a:gd name="connsiteY86" fmla="*/ 1185048 h 6602927"/>
              <a:gd name="connsiteX87" fmla="*/ 4962188 w 7861469"/>
              <a:gd name="connsiteY87" fmla="*/ 1222775 h 6602927"/>
              <a:gd name="connsiteX88" fmla="*/ 4968630 w 7861469"/>
              <a:gd name="connsiteY88" fmla="*/ 1261160 h 6602927"/>
              <a:gd name="connsiteX89" fmla="*/ 4897659 w 7861469"/>
              <a:gd name="connsiteY89" fmla="*/ 1325090 h 6602927"/>
              <a:gd name="connsiteX90" fmla="*/ 4890577 w 7861469"/>
              <a:gd name="connsiteY90" fmla="*/ 1379681 h 6602927"/>
              <a:gd name="connsiteX91" fmla="*/ 4970002 w 7861469"/>
              <a:gd name="connsiteY91" fmla="*/ 1396521 h 6602927"/>
              <a:gd name="connsiteX92" fmla="*/ 5066042 w 7861469"/>
              <a:gd name="connsiteY92" fmla="*/ 1338131 h 6602927"/>
              <a:gd name="connsiteX93" fmla="*/ 5203549 w 7861469"/>
              <a:gd name="connsiteY93" fmla="*/ 1214266 h 6602927"/>
              <a:gd name="connsiteX94" fmla="*/ 5384308 w 7861469"/>
              <a:gd name="connsiteY94" fmla="*/ 1071528 h 6602927"/>
              <a:gd name="connsiteX95" fmla="*/ 5422686 w 7861469"/>
              <a:gd name="connsiteY95" fmla="*/ 1065079 h 6602927"/>
              <a:gd name="connsiteX96" fmla="*/ 5458393 w 7861469"/>
              <a:gd name="connsiteY96" fmla="*/ 1028897 h 6602927"/>
              <a:gd name="connsiteX97" fmla="*/ 5476575 w 7861469"/>
              <a:gd name="connsiteY97" fmla="*/ 1004483 h 6602927"/>
              <a:gd name="connsiteX98" fmla="*/ 5665325 w 7861469"/>
              <a:gd name="connsiteY98" fmla="*/ 870617 h 6602927"/>
              <a:gd name="connsiteX99" fmla="*/ 5929480 w 7861469"/>
              <a:gd name="connsiteY99" fmla="*/ 668826 h 6602927"/>
              <a:gd name="connsiteX100" fmla="*/ 5977391 w 7861469"/>
              <a:gd name="connsiteY100" fmla="*/ 641737 h 6602927"/>
              <a:gd name="connsiteX101" fmla="*/ 6012458 w 7861469"/>
              <a:gd name="connsiteY101" fmla="*/ 698534 h 6602927"/>
              <a:gd name="connsiteX102" fmla="*/ 6022477 w 7861469"/>
              <a:gd name="connsiteY102" fmla="*/ 830120 h 6602927"/>
              <a:gd name="connsiteX103" fmla="*/ 5954177 w 7861469"/>
              <a:gd name="connsiteY103" fmla="*/ 923784 h 6602927"/>
              <a:gd name="connsiteX104" fmla="*/ 5919354 w 7861469"/>
              <a:gd name="connsiteY104" fmla="*/ 943099 h 6602927"/>
              <a:gd name="connsiteX105" fmla="*/ 5827970 w 7861469"/>
              <a:gd name="connsiteY105" fmla="*/ 993278 h 6602927"/>
              <a:gd name="connsiteX106" fmla="*/ 5820886 w 7861469"/>
              <a:gd name="connsiteY106" fmla="*/ 1047868 h 6602927"/>
              <a:gd name="connsiteX107" fmla="*/ 5823556 w 7861469"/>
              <a:gd name="connsiteY107" fmla="*/ 1077603 h 6602927"/>
              <a:gd name="connsiteX108" fmla="*/ 5790057 w 7861469"/>
              <a:gd name="connsiteY108" fmla="*/ 1071622 h 6602927"/>
              <a:gd name="connsiteX109" fmla="*/ 5725727 w 7861469"/>
              <a:gd name="connsiteY109" fmla="*/ 1089395 h 6602927"/>
              <a:gd name="connsiteX110" fmla="*/ 5703458 w 7861469"/>
              <a:gd name="connsiteY110" fmla="*/ 1124557 h 6602927"/>
              <a:gd name="connsiteX111" fmla="*/ 5714068 w 7861469"/>
              <a:gd name="connsiteY111" fmla="*/ 1123907 h 6602927"/>
              <a:gd name="connsiteX112" fmla="*/ 5754629 w 7861469"/>
              <a:gd name="connsiteY112" fmla="*/ 1120212 h 6602927"/>
              <a:gd name="connsiteX113" fmla="*/ 5833810 w 7861469"/>
              <a:gd name="connsiteY113" fmla="*/ 1082265 h 6602927"/>
              <a:gd name="connsiteX114" fmla="*/ 5844977 w 7861469"/>
              <a:gd name="connsiteY114" fmla="*/ 1087168 h 6602927"/>
              <a:gd name="connsiteX115" fmla="*/ 5874370 w 7861469"/>
              <a:gd name="connsiteY115" fmla="*/ 1078568 h 6602927"/>
              <a:gd name="connsiteX116" fmla="*/ 5923753 w 7861469"/>
              <a:gd name="connsiteY116" fmla="*/ 1066457 h 6602927"/>
              <a:gd name="connsiteX117" fmla="*/ 5989973 w 7861469"/>
              <a:gd name="connsiteY117" fmla="*/ 1071984 h 6602927"/>
              <a:gd name="connsiteX118" fmla="*/ 6082481 w 7861469"/>
              <a:gd name="connsiteY118" fmla="*/ 1031697 h 6602927"/>
              <a:gd name="connsiteX119" fmla="*/ 6114037 w 7861469"/>
              <a:gd name="connsiteY119" fmla="*/ 1015851 h 6602927"/>
              <a:gd name="connsiteX120" fmla="*/ 6251423 w 7861469"/>
              <a:gd name="connsiteY120" fmla="*/ 957374 h 6602927"/>
              <a:gd name="connsiteX121" fmla="*/ 6388408 w 7861469"/>
              <a:gd name="connsiteY121" fmla="*/ 916135 h 6602927"/>
              <a:gd name="connsiteX122" fmla="*/ 6393578 w 7861469"/>
              <a:gd name="connsiteY122" fmla="*/ 915226 h 6602927"/>
              <a:gd name="connsiteX123" fmla="*/ 6408023 w 7861469"/>
              <a:gd name="connsiteY123" fmla="*/ 900432 h 6602927"/>
              <a:gd name="connsiteX124" fmla="*/ 6415783 w 7861469"/>
              <a:gd name="connsiteY124" fmla="*/ 888096 h 6602927"/>
              <a:gd name="connsiteX125" fmla="*/ 6421210 w 7861469"/>
              <a:gd name="connsiteY125" fmla="*/ 886926 h 6602927"/>
              <a:gd name="connsiteX126" fmla="*/ 6438885 w 7861469"/>
              <a:gd name="connsiteY126" fmla="*/ 868823 h 6602927"/>
              <a:gd name="connsiteX127" fmla="*/ 6623642 w 7861469"/>
              <a:gd name="connsiteY127" fmla="*/ 730519 h 6602927"/>
              <a:gd name="connsiteX128" fmla="*/ 6660011 w 7861469"/>
              <a:gd name="connsiteY128" fmla="*/ 681689 h 6602927"/>
              <a:gd name="connsiteX129" fmla="*/ 6725442 w 7861469"/>
              <a:gd name="connsiteY129" fmla="*/ 642837 h 6602927"/>
              <a:gd name="connsiteX130" fmla="*/ 6751614 w 7861469"/>
              <a:gd name="connsiteY130" fmla="*/ 627295 h 6602927"/>
              <a:gd name="connsiteX131" fmla="*/ 6811706 w 7861469"/>
              <a:gd name="connsiteY131" fmla="*/ 528973 h 6602927"/>
              <a:gd name="connsiteX132" fmla="*/ 6877801 w 7861469"/>
              <a:gd name="connsiteY132" fmla="*/ 477473 h 6602927"/>
              <a:gd name="connsiteX133" fmla="*/ 6939481 w 7861469"/>
              <a:gd name="connsiteY133" fmla="*/ 510294 h 6602927"/>
              <a:gd name="connsiteX134" fmla="*/ 6950582 w 7861469"/>
              <a:gd name="connsiteY134" fmla="*/ 540469 h 6602927"/>
              <a:gd name="connsiteX135" fmla="*/ 6983000 w 7861469"/>
              <a:gd name="connsiteY135" fmla="*/ 647858 h 6602927"/>
              <a:gd name="connsiteX136" fmla="*/ 6803807 w 7861469"/>
              <a:gd name="connsiteY136" fmla="*/ 841415 h 6602927"/>
              <a:gd name="connsiteX137" fmla="*/ 6750801 w 7861469"/>
              <a:gd name="connsiteY137" fmla="*/ 885146 h 6602927"/>
              <a:gd name="connsiteX138" fmla="*/ 6556314 w 7861469"/>
              <a:gd name="connsiteY138" fmla="*/ 1128634 h 6602927"/>
              <a:gd name="connsiteX139" fmla="*/ 6527898 w 7861469"/>
              <a:gd name="connsiteY139" fmla="*/ 1156740 h 6602927"/>
              <a:gd name="connsiteX140" fmla="*/ 6518250 w 7861469"/>
              <a:gd name="connsiteY140" fmla="*/ 1170439 h 6602927"/>
              <a:gd name="connsiteX141" fmla="*/ 6552249 w 7861469"/>
              <a:gd name="connsiteY141" fmla="*/ 1147400 h 6602927"/>
              <a:gd name="connsiteX142" fmla="*/ 6617903 w 7861469"/>
              <a:gd name="connsiteY142" fmla="*/ 1088657 h 6602927"/>
              <a:gd name="connsiteX143" fmla="*/ 6670799 w 7861469"/>
              <a:gd name="connsiteY143" fmla="*/ 1096527 h 6602927"/>
              <a:gd name="connsiteX144" fmla="*/ 6667423 w 7861469"/>
              <a:gd name="connsiteY144" fmla="*/ 1155482 h 6602927"/>
              <a:gd name="connsiteX145" fmla="*/ 6634674 w 7861469"/>
              <a:gd name="connsiteY145" fmla="*/ 1228508 h 6602927"/>
              <a:gd name="connsiteX146" fmla="*/ 6644411 w 7861469"/>
              <a:gd name="connsiteY146" fmla="*/ 1222027 h 6602927"/>
              <a:gd name="connsiteX147" fmla="*/ 6838237 w 7861469"/>
              <a:gd name="connsiteY147" fmla="*/ 991187 h 6602927"/>
              <a:gd name="connsiteX148" fmla="*/ 6847327 w 7861469"/>
              <a:gd name="connsiteY148" fmla="*/ 978980 h 6602927"/>
              <a:gd name="connsiteX149" fmla="*/ 6916313 w 7861469"/>
              <a:gd name="connsiteY149" fmla="*/ 952996 h 6602927"/>
              <a:gd name="connsiteX150" fmla="*/ 6916558 w 7861469"/>
              <a:gd name="connsiteY150" fmla="*/ 1029108 h 6602927"/>
              <a:gd name="connsiteX151" fmla="*/ 6852471 w 7861469"/>
              <a:gd name="connsiteY151" fmla="*/ 1122993 h 6602927"/>
              <a:gd name="connsiteX152" fmla="*/ 6693470 w 7861469"/>
              <a:gd name="connsiteY152" fmla="*/ 1334515 h 6602927"/>
              <a:gd name="connsiteX153" fmla="*/ 6685063 w 7861469"/>
              <a:gd name="connsiteY153" fmla="*/ 1414404 h 6602927"/>
              <a:gd name="connsiteX154" fmla="*/ 6680067 w 7861469"/>
              <a:gd name="connsiteY154" fmla="*/ 1434792 h 6602927"/>
              <a:gd name="connsiteX155" fmla="*/ 6710403 w 7861469"/>
              <a:gd name="connsiteY155" fmla="*/ 1400803 h 6602927"/>
              <a:gd name="connsiteX156" fmla="*/ 6774681 w 7861469"/>
              <a:gd name="connsiteY156" fmla="*/ 1295898 h 6602927"/>
              <a:gd name="connsiteX157" fmla="*/ 6761921 w 7861469"/>
              <a:gd name="connsiteY157" fmla="*/ 1308367 h 6602927"/>
              <a:gd name="connsiteX158" fmla="*/ 6736546 w 7861469"/>
              <a:gd name="connsiteY158" fmla="*/ 1320693 h 6602927"/>
              <a:gd name="connsiteX159" fmla="*/ 6749449 w 7861469"/>
              <a:gd name="connsiteY159" fmla="*/ 1295613 h 6602927"/>
              <a:gd name="connsiteX160" fmla="*/ 6736975 w 7861469"/>
              <a:gd name="connsiteY160" fmla="*/ 1282859 h 6602927"/>
              <a:gd name="connsiteX161" fmla="*/ 6775110 w 7861469"/>
              <a:gd name="connsiteY161" fmla="*/ 1258065 h 6602927"/>
              <a:gd name="connsiteX162" fmla="*/ 6787868 w 7861469"/>
              <a:gd name="connsiteY162" fmla="*/ 1245596 h 6602927"/>
              <a:gd name="connsiteX163" fmla="*/ 6813245 w 7861469"/>
              <a:gd name="connsiteY163" fmla="*/ 1233271 h 6602927"/>
              <a:gd name="connsiteX164" fmla="*/ 6800200 w 7861469"/>
              <a:gd name="connsiteY164" fmla="*/ 1270962 h 6602927"/>
              <a:gd name="connsiteX165" fmla="*/ 6837762 w 7861469"/>
              <a:gd name="connsiteY165" fmla="*/ 1296613 h 6602927"/>
              <a:gd name="connsiteX166" fmla="*/ 6728667 w 7861469"/>
              <a:gd name="connsiteY166" fmla="*/ 1459344 h 6602927"/>
              <a:gd name="connsiteX167" fmla="*/ 6711653 w 7861469"/>
              <a:gd name="connsiteY167" fmla="*/ 1480458 h 6602927"/>
              <a:gd name="connsiteX168" fmla="*/ 6719467 w 7861469"/>
              <a:gd name="connsiteY168" fmla="*/ 1483848 h 6602927"/>
              <a:gd name="connsiteX169" fmla="*/ 6725031 w 7861469"/>
              <a:gd name="connsiteY169" fmla="*/ 1539101 h 6602927"/>
              <a:gd name="connsiteX170" fmla="*/ 6686431 w 7861469"/>
              <a:gd name="connsiteY170" fmla="*/ 1549764 h 6602927"/>
              <a:gd name="connsiteX171" fmla="*/ 6671232 w 7861469"/>
              <a:gd name="connsiteY171" fmla="*/ 1537341 h 6602927"/>
              <a:gd name="connsiteX172" fmla="*/ 6664665 w 7861469"/>
              <a:gd name="connsiteY172" fmla="*/ 1536829 h 6602927"/>
              <a:gd name="connsiteX173" fmla="*/ 6654163 w 7861469"/>
              <a:gd name="connsiteY173" fmla="*/ 1547977 h 6602927"/>
              <a:gd name="connsiteX174" fmla="*/ 6654293 w 7861469"/>
              <a:gd name="connsiteY174" fmla="*/ 1548081 h 6602927"/>
              <a:gd name="connsiteX175" fmla="*/ 6656706 w 7861469"/>
              <a:gd name="connsiteY175" fmla="*/ 1552435 h 6602927"/>
              <a:gd name="connsiteX176" fmla="*/ 6642098 w 7861469"/>
              <a:gd name="connsiteY176" fmla="*/ 1670048 h 6602927"/>
              <a:gd name="connsiteX177" fmla="*/ 6577326 w 7861469"/>
              <a:gd name="connsiteY177" fmla="*/ 1696254 h 6602927"/>
              <a:gd name="connsiteX178" fmla="*/ 6544095 w 7861469"/>
              <a:gd name="connsiteY178" fmla="*/ 1846714 h 6602927"/>
              <a:gd name="connsiteX179" fmla="*/ 6548373 w 7861469"/>
              <a:gd name="connsiteY179" fmla="*/ 1876002 h 6602927"/>
              <a:gd name="connsiteX180" fmla="*/ 6547756 w 7861469"/>
              <a:gd name="connsiteY180" fmla="*/ 1879451 h 6602927"/>
              <a:gd name="connsiteX181" fmla="*/ 6570696 w 7861469"/>
              <a:gd name="connsiteY181" fmla="*/ 1855674 h 6602927"/>
              <a:gd name="connsiteX182" fmla="*/ 6640424 w 7861469"/>
              <a:gd name="connsiteY182" fmla="*/ 1785915 h 6602927"/>
              <a:gd name="connsiteX183" fmla="*/ 6650833 w 7861469"/>
              <a:gd name="connsiteY183" fmla="*/ 1770177 h 6602927"/>
              <a:gd name="connsiteX184" fmla="*/ 6641457 w 7861469"/>
              <a:gd name="connsiteY184" fmla="*/ 1763026 h 6602927"/>
              <a:gd name="connsiteX185" fmla="*/ 6642561 w 7861469"/>
              <a:gd name="connsiteY185" fmla="*/ 1741943 h 6602927"/>
              <a:gd name="connsiteX186" fmla="*/ 6666172 w 7861469"/>
              <a:gd name="connsiteY186" fmla="*/ 1737498 h 6602927"/>
              <a:gd name="connsiteX187" fmla="*/ 6671054 w 7861469"/>
              <a:gd name="connsiteY187" fmla="*/ 1739607 h 6602927"/>
              <a:gd name="connsiteX188" fmla="*/ 6695027 w 7861469"/>
              <a:gd name="connsiteY188" fmla="*/ 1703365 h 6602927"/>
              <a:gd name="connsiteX189" fmla="*/ 6839707 w 7861469"/>
              <a:gd name="connsiteY189" fmla="*/ 1588678 h 6602927"/>
              <a:gd name="connsiteX190" fmla="*/ 6868698 w 7861469"/>
              <a:gd name="connsiteY190" fmla="*/ 1597316 h 6602927"/>
              <a:gd name="connsiteX191" fmla="*/ 6938248 w 7861469"/>
              <a:gd name="connsiteY191" fmla="*/ 1602258 h 6602927"/>
              <a:gd name="connsiteX192" fmla="*/ 6948062 w 7861469"/>
              <a:gd name="connsiteY192" fmla="*/ 1579933 h 6602927"/>
              <a:gd name="connsiteX193" fmla="*/ 6970615 w 7861469"/>
              <a:gd name="connsiteY193" fmla="*/ 1551940 h 6602927"/>
              <a:gd name="connsiteX194" fmla="*/ 6977639 w 7861469"/>
              <a:gd name="connsiteY194" fmla="*/ 1591903 h 6602927"/>
              <a:gd name="connsiteX195" fmla="*/ 6923304 w 7861469"/>
              <a:gd name="connsiteY195" fmla="*/ 1673547 h 6602927"/>
              <a:gd name="connsiteX196" fmla="*/ 6919749 w 7861469"/>
              <a:gd name="connsiteY196" fmla="*/ 1711936 h 6602927"/>
              <a:gd name="connsiteX197" fmla="*/ 6964809 w 7861469"/>
              <a:gd name="connsiteY197" fmla="*/ 1714316 h 6602927"/>
              <a:gd name="connsiteX198" fmla="*/ 7129117 w 7861469"/>
              <a:gd name="connsiteY198" fmla="*/ 1554981 h 6602927"/>
              <a:gd name="connsiteX199" fmla="*/ 7178904 w 7861469"/>
              <a:gd name="connsiteY199" fmla="*/ 1525632 h 6602927"/>
              <a:gd name="connsiteX200" fmla="*/ 7207265 w 7861469"/>
              <a:gd name="connsiteY200" fmla="*/ 1589311 h 6602927"/>
              <a:gd name="connsiteX201" fmla="*/ 7199613 w 7861469"/>
              <a:gd name="connsiteY201" fmla="*/ 1604388 h 6602927"/>
              <a:gd name="connsiteX202" fmla="*/ 7207222 w 7861469"/>
              <a:gd name="connsiteY202" fmla="*/ 1647683 h 6602927"/>
              <a:gd name="connsiteX203" fmla="*/ 7206368 w 7861469"/>
              <a:gd name="connsiteY203" fmla="*/ 1740527 h 6602927"/>
              <a:gd name="connsiteX204" fmla="*/ 7052235 w 7861469"/>
              <a:gd name="connsiteY204" fmla="*/ 1918672 h 6602927"/>
              <a:gd name="connsiteX205" fmla="*/ 7032429 w 7861469"/>
              <a:gd name="connsiteY205" fmla="*/ 1942752 h 6602927"/>
              <a:gd name="connsiteX206" fmla="*/ 7027702 w 7861469"/>
              <a:gd name="connsiteY206" fmla="*/ 1974479 h 6602927"/>
              <a:gd name="connsiteX207" fmla="*/ 7054939 w 7861469"/>
              <a:gd name="connsiteY207" fmla="*/ 1973128 h 6602927"/>
              <a:gd name="connsiteX208" fmla="*/ 7142540 w 7861469"/>
              <a:gd name="connsiteY208" fmla="*/ 1944001 h 6602927"/>
              <a:gd name="connsiteX209" fmla="*/ 7212494 w 7861469"/>
              <a:gd name="connsiteY209" fmla="*/ 1931705 h 6602927"/>
              <a:gd name="connsiteX210" fmla="*/ 7225596 w 7861469"/>
              <a:gd name="connsiteY210" fmla="*/ 1967169 h 6602927"/>
              <a:gd name="connsiteX211" fmla="*/ 7208084 w 7861469"/>
              <a:gd name="connsiteY211" fmla="*/ 2062938 h 6602927"/>
              <a:gd name="connsiteX212" fmla="*/ 7322154 w 7861469"/>
              <a:gd name="connsiteY212" fmla="*/ 2008561 h 6602927"/>
              <a:gd name="connsiteX213" fmla="*/ 7360195 w 7861469"/>
              <a:gd name="connsiteY213" fmla="*/ 1995905 h 6602927"/>
              <a:gd name="connsiteX214" fmla="*/ 7394265 w 7861469"/>
              <a:gd name="connsiteY214" fmla="*/ 1970636 h 6602927"/>
              <a:gd name="connsiteX215" fmla="*/ 7626635 w 7861469"/>
              <a:gd name="connsiteY215" fmla="*/ 1859921 h 6602927"/>
              <a:gd name="connsiteX216" fmla="*/ 7572487 w 7861469"/>
              <a:gd name="connsiteY216" fmla="*/ 1926902 h 6602927"/>
              <a:gd name="connsiteX217" fmla="*/ 7560842 w 7861469"/>
              <a:gd name="connsiteY217" fmla="*/ 1942027 h 6602927"/>
              <a:gd name="connsiteX218" fmla="*/ 7555253 w 7861469"/>
              <a:gd name="connsiteY218" fmla="*/ 1942178 h 6602927"/>
              <a:gd name="connsiteX219" fmla="*/ 7552421 w 7861469"/>
              <a:gd name="connsiteY219" fmla="*/ 1952964 h 6602927"/>
              <a:gd name="connsiteX220" fmla="*/ 7560842 w 7861469"/>
              <a:gd name="connsiteY220" fmla="*/ 1942027 h 6602927"/>
              <a:gd name="connsiteX221" fmla="*/ 7566396 w 7861469"/>
              <a:gd name="connsiteY221" fmla="*/ 1941876 h 6602927"/>
              <a:gd name="connsiteX222" fmla="*/ 7578924 w 7861469"/>
              <a:gd name="connsiteY222" fmla="*/ 1943322 h 6602927"/>
              <a:gd name="connsiteX223" fmla="*/ 7550975 w 7861469"/>
              <a:gd name="connsiteY223" fmla="*/ 1965498 h 6602927"/>
              <a:gd name="connsiteX224" fmla="*/ 7549528 w 7861469"/>
              <a:gd name="connsiteY224" fmla="*/ 1978032 h 6602927"/>
              <a:gd name="connsiteX225" fmla="*/ 7537000 w 7861469"/>
              <a:gd name="connsiteY225" fmla="*/ 1976587 h 6602927"/>
              <a:gd name="connsiteX226" fmla="*/ 7469976 w 7861469"/>
              <a:gd name="connsiteY226" fmla="*/ 2050236 h 6602927"/>
              <a:gd name="connsiteX227" fmla="*/ 7455117 w 7861469"/>
              <a:gd name="connsiteY227" fmla="*/ 2074507 h 6602927"/>
              <a:gd name="connsiteX228" fmla="*/ 7431412 w 7861469"/>
              <a:gd name="connsiteY228" fmla="*/ 2102653 h 6602927"/>
              <a:gd name="connsiteX229" fmla="*/ 7362133 w 7861469"/>
              <a:gd name="connsiteY229" fmla="*/ 2255588 h 6602927"/>
              <a:gd name="connsiteX230" fmla="*/ 7380140 w 7861469"/>
              <a:gd name="connsiteY230" fmla="*/ 2279888 h 6602927"/>
              <a:gd name="connsiteX231" fmla="*/ 7401883 w 7861469"/>
              <a:gd name="connsiteY231" fmla="*/ 2286365 h 6602927"/>
              <a:gd name="connsiteX232" fmla="*/ 7385408 w 7861469"/>
              <a:gd name="connsiteY232" fmla="*/ 2309860 h 6602927"/>
              <a:gd name="connsiteX233" fmla="*/ 7344984 w 7861469"/>
              <a:gd name="connsiteY233" fmla="*/ 2392492 h 6602927"/>
              <a:gd name="connsiteX234" fmla="*/ 7370420 w 7861469"/>
              <a:gd name="connsiteY234" fmla="*/ 2439518 h 6602927"/>
              <a:gd name="connsiteX235" fmla="*/ 7424528 w 7861469"/>
              <a:gd name="connsiteY235" fmla="*/ 2395679 h 6602927"/>
              <a:gd name="connsiteX236" fmla="*/ 7434342 w 7861469"/>
              <a:gd name="connsiteY236" fmla="*/ 2373355 h 6602927"/>
              <a:gd name="connsiteX237" fmla="*/ 7451764 w 7861469"/>
              <a:gd name="connsiteY237" fmla="*/ 2394325 h 6602927"/>
              <a:gd name="connsiteX238" fmla="*/ 7522079 w 7861469"/>
              <a:gd name="connsiteY238" fmla="*/ 2423165 h 6602927"/>
              <a:gd name="connsiteX239" fmla="*/ 7603828 w 7861469"/>
              <a:gd name="connsiteY239" fmla="*/ 2360734 h 6602927"/>
              <a:gd name="connsiteX240" fmla="*/ 7693995 w 7861469"/>
              <a:gd name="connsiteY240" fmla="*/ 2307125 h 6602927"/>
              <a:gd name="connsiteX241" fmla="*/ 7784342 w 7861469"/>
              <a:gd name="connsiteY241" fmla="*/ 2274081 h 6602927"/>
              <a:gd name="connsiteX242" fmla="*/ 7819409 w 7861469"/>
              <a:gd name="connsiteY242" fmla="*/ 2278217 h 6602927"/>
              <a:gd name="connsiteX243" fmla="*/ 7812522 w 7861469"/>
              <a:gd name="connsiteY243" fmla="*/ 2317192 h 6602927"/>
              <a:gd name="connsiteX244" fmla="*/ 7487602 w 7861469"/>
              <a:gd name="connsiteY244" fmla="*/ 2676410 h 6602927"/>
              <a:gd name="connsiteX245" fmla="*/ 7435024 w 7861469"/>
              <a:gd name="connsiteY245" fmla="*/ 2768043 h 6602927"/>
              <a:gd name="connsiteX246" fmla="*/ 7426787 w 7861469"/>
              <a:gd name="connsiteY246" fmla="*/ 2779792 h 6602927"/>
              <a:gd name="connsiteX247" fmla="*/ 7324423 w 7861469"/>
              <a:gd name="connsiteY247" fmla="*/ 2900776 h 6602927"/>
              <a:gd name="connsiteX248" fmla="*/ 7276571 w 7861469"/>
              <a:gd name="connsiteY248" fmla="*/ 2960683 h 6602927"/>
              <a:gd name="connsiteX249" fmla="*/ 7285350 w 7861469"/>
              <a:gd name="connsiteY249" fmla="*/ 3010636 h 6602927"/>
              <a:gd name="connsiteX250" fmla="*/ 7321407 w 7861469"/>
              <a:gd name="connsiteY250" fmla="*/ 3000867 h 6602927"/>
              <a:gd name="connsiteX251" fmla="*/ 7450603 w 7861469"/>
              <a:gd name="connsiteY251" fmla="*/ 2895766 h 6602927"/>
              <a:gd name="connsiteX252" fmla="*/ 7562873 w 7861469"/>
              <a:gd name="connsiteY252" fmla="*/ 2889767 h 6602927"/>
              <a:gd name="connsiteX253" fmla="*/ 7567734 w 7861469"/>
              <a:gd name="connsiteY253" fmla="*/ 2936978 h 6602927"/>
              <a:gd name="connsiteX254" fmla="*/ 7591641 w 7861469"/>
              <a:gd name="connsiteY254" fmla="*/ 2936211 h 6602927"/>
              <a:gd name="connsiteX255" fmla="*/ 7702154 w 7861469"/>
              <a:gd name="connsiteY255" fmla="*/ 2920219 h 6602927"/>
              <a:gd name="connsiteX256" fmla="*/ 7717052 w 7861469"/>
              <a:gd name="connsiteY256" fmla="*/ 2907302 h 6602927"/>
              <a:gd name="connsiteX257" fmla="*/ 7740192 w 7861469"/>
              <a:gd name="connsiteY257" fmla="*/ 2882639 h 6602927"/>
              <a:gd name="connsiteX258" fmla="*/ 7783272 w 7861469"/>
              <a:gd name="connsiteY258" fmla="*/ 2912831 h 6602927"/>
              <a:gd name="connsiteX259" fmla="*/ 7857100 w 7861469"/>
              <a:gd name="connsiteY259" fmla="*/ 2961652 h 6602927"/>
              <a:gd name="connsiteX260" fmla="*/ 7820955 w 7861469"/>
              <a:gd name="connsiteY260" fmla="*/ 3088164 h 6602927"/>
              <a:gd name="connsiteX261" fmla="*/ 7746771 w 7861469"/>
              <a:gd name="connsiteY261" fmla="*/ 3252259 h 6602927"/>
              <a:gd name="connsiteX262" fmla="*/ 7705762 w 7861469"/>
              <a:gd name="connsiteY262" fmla="*/ 3331562 h 6602927"/>
              <a:gd name="connsiteX263" fmla="*/ 7647917 w 7861469"/>
              <a:gd name="connsiteY263" fmla="*/ 3393224 h 6602927"/>
              <a:gd name="connsiteX264" fmla="*/ 7551226 w 7861469"/>
              <a:gd name="connsiteY264" fmla="*/ 3526943 h 6602927"/>
              <a:gd name="connsiteX265" fmla="*/ 7507515 w 7861469"/>
              <a:gd name="connsiteY265" fmla="*/ 3551792 h 6602927"/>
              <a:gd name="connsiteX266" fmla="*/ 7431079 w 7861469"/>
              <a:gd name="connsiteY266" fmla="*/ 3585824 h 6602927"/>
              <a:gd name="connsiteX267" fmla="*/ 7355723 w 7861469"/>
              <a:gd name="connsiteY267" fmla="*/ 3743258 h 6602927"/>
              <a:gd name="connsiteX268" fmla="*/ 7352978 w 7861469"/>
              <a:gd name="connsiteY268" fmla="*/ 3747174 h 6602927"/>
              <a:gd name="connsiteX269" fmla="*/ 7323358 w 7861469"/>
              <a:gd name="connsiteY269" fmla="*/ 3793577 h 6602927"/>
              <a:gd name="connsiteX270" fmla="*/ 7287481 w 7861469"/>
              <a:gd name="connsiteY270" fmla="*/ 3823912 h 6602927"/>
              <a:gd name="connsiteX271" fmla="*/ 7271186 w 7861469"/>
              <a:gd name="connsiteY271" fmla="*/ 3867974 h 6602927"/>
              <a:gd name="connsiteX272" fmla="*/ 7222344 w 7861469"/>
              <a:gd name="connsiteY272" fmla="*/ 3941788 h 6602927"/>
              <a:gd name="connsiteX273" fmla="*/ 7183317 w 7861469"/>
              <a:gd name="connsiteY273" fmla="*/ 3993278 h 6602927"/>
              <a:gd name="connsiteX274" fmla="*/ 7163056 w 7861469"/>
              <a:gd name="connsiteY274" fmla="*/ 4003391 h 6602927"/>
              <a:gd name="connsiteX275" fmla="*/ 7147104 w 7861469"/>
              <a:gd name="connsiteY275" fmla="*/ 4028337 h 6602927"/>
              <a:gd name="connsiteX276" fmla="*/ 6985140 w 7861469"/>
              <a:gd name="connsiteY276" fmla="*/ 4228700 h 6602927"/>
              <a:gd name="connsiteX277" fmla="*/ 6780421 w 7861469"/>
              <a:gd name="connsiteY277" fmla="*/ 4478639 h 6602927"/>
              <a:gd name="connsiteX278" fmla="*/ 6818272 w 7861469"/>
              <a:gd name="connsiteY278" fmla="*/ 4479068 h 6602927"/>
              <a:gd name="connsiteX279" fmla="*/ 6715484 w 7861469"/>
              <a:gd name="connsiteY279" fmla="*/ 4641870 h 6602927"/>
              <a:gd name="connsiteX280" fmla="*/ 6618412 w 7861469"/>
              <a:gd name="connsiteY280" fmla="*/ 4752513 h 6602927"/>
              <a:gd name="connsiteX281" fmla="*/ 6609770 w 7861469"/>
              <a:gd name="connsiteY281" fmla="*/ 4762776 h 6602927"/>
              <a:gd name="connsiteX282" fmla="*/ 6549291 w 7861469"/>
              <a:gd name="connsiteY282" fmla="*/ 4704426 h 6602927"/>
              <a:gd name="connsiteX283" fmla="*/ 6550757 w 7861469"/>
              <a:gd name="connsiteY283" fmla="*/ 4703067 h 6602927"/>
              <a:gd name="connsiteX284" fmla="*/ 6678921 w 7861469"/>
              <a:gd name="connsiteY284" fmla="*/ 4527941 h 6602927"/>
              <a:gd name="connsiteX285" fmla="*/ 6780707 w 7861469"/>
              <a:gd name="connsiteY285" fmla="*/ 4453416 h 6602927"/>
              <a:gd name="connsiteX286" fmla="*/ 6819700 w 7861469"/>
              <a:gd name="connsiteY286" fmla="*/ 4352955 h 6602927"/>
              <a:gd name="connsiteX287" fmla="*/ 6910752 w 7861469"/>
              <a:gd name="connsiteY287" fmla="*/ 4251508 h 6602927"/>
              <a:gd name="connsiteX288" fmla="*/ 6916078 w 7861469"/>
              <a:gd name="connsiteY288" fmla="*/ 4243377 h 6602927"/>
              <a:gd name="connsiteX289" fmla="*/ 6913589 w 7861469"/>
              <a:gd name="connsiteY289" fmla="*/ 4246131 h 6602927"/>
              <a:gd name="connsiteX290" fmla="*/ 6877480 w 7861469"/>
              <a:gd name="connsiteY290" fmla="*/ 4246147 h 6602927"/>
              <a:gd name="connsiteX291" fmla="*/ 6760034 w 7861469"/>
              <a:gd name="connsiteY291" fmla="*/ 4359482 h 6602927"/>
              <a:gd name="connsiteX292" fmla="*/ 6700254 w 7861469"/>
              <a:gd name="connsiteY292" fmla="*/ 4390588 h 6602927"/>
              <a:gd name="connsiteX293" fmla="*/ 6685355 w 7861469"/>
              <a:gd name="connsiteY293" fmla="*/ 4403504 h 6602927"/>
              <a:gd name="connsiteX294" fmla="*/ 6542747 w 7861469"/>
              <a:gd name="connsiteY294" fmla="*/ 4627689 h 6602927"/>
              <a:gd name="connsiteX295" fmla="*/ 6518922 w 7861469"/>
              <a:gd name="connsiteY295" fmla="*/ 4653333 h 6602927"/>
              <a:gd name="connsiteX296" fmla="*/ 6510614 w 7861469"/>
              <a:gd name="connsiteY296" fmla="*/ 4667111 h 6602927"/>
              <a:gd name="connsiteX297" fmla="*/ 6425846 w 7861469"/>
              <a:gd name="connsiteY297" fmla="*/ 4585327 h 6602927"/>
              <a:gd name="connsiteX298" fmla="*/ 6501355 w 7861469"/>
              <a:gd name="connsiteY298" fmla="*/ 4662810 h 6602927"/>
              <a:gd name="connsiteX299" fmla="*/ 6507199 w 7861469"/>
              <a:gd name="connsiteY299" fmla="*/ 4696066 h 6602927"/>
              <a:gd name="connsiteX300" fmla="*/ 6448200 w 7861469"/>
              <a:gd name="connsiteY300" fmla="*/ 4775004 h 6602927"/>
              <a:gd name="connsiteX301" fmla="*/ 6417126 w 7861469"/>
              <a:gd name="connsiteY301" fmla="*/ 4793321 h 6602927"/>
              <a:gd name="connsiteX302" fmla="*/ 6342276 w 7861469"/>
              <a:gd name="connsiteY302" fmla="*/ 4806474 h 6602927"/>
              <a:gd name="connsiteX303" fmla="*/ 6306034 w 7861469"/>
              <a:gd name="connsiteY303" fmla="*/ 4868554 h 6602927"/>
              <a:gd name="connsiteX304" fmla="*/ 6254392 w 7861469"/>
              <a:gd name="connsiteY304" fmla="*/ 4916200 h 6602927"/>
              <a:gd name="connsiteX305" fmla="*/ 6223318 w 7861469"/>
              <a:gd name="connsiteY305" fmla="*/ 4934518 h 6602927"/>
              <a:gd name="connsiteX306" fmla="*/ 6159652 w 7861469"/>
              <a:gd name="connsiteY306" fmla="*/ 5035701 h 6602927"/>
              <a:gd name="connsiteX307" fmla="*/ 6169150 w 7861469"/>
              <a:gd name="connsiteY307" fmla="*/ 5089746 h 6602927"/>
              <a:gd name="connsiteX308" fmla="*/ 6154206 w 7861469"/>
              <a:gd name="connsiteY308" fmla="*/ 5126658 h 6602927"/>
              <a:gd name="connsiteX309" fmla="*/ 6134143 w 7861469"/>
              <a:gd name="connsiteY309" fmla="*/ 5134467 h 6602927"/>
              <a:gd name="connsiteX310" fmla="*/ 6051879 w 7861469"/>
              <a:gd name="connsiteY310" fmla="*/ 5251776 h 6602927"/>
              <a:gd name="connsiteX311" fmla="*/ 5966694 w 7861469"/>
              <a:gd name="connsiteY311" fmla="*/ 5352457 h 6602927"/>
              <a:gd name="connsiteX312" fmla="*/ 5948824 w 7861469"/>
              <a:gd name="connsiteY312" fmla="*/ 5372739 h 6602927"/>
              <a:gd name="connsiteX313" fmla="*/ 5814188 w 7861469"/>
              <a:gd name="connsiteY313" fmla="*/ 5533537 h 6602927"/>
              <a:gd name="connsiteX314" fmla="*/ 5711639 w 7861469"/>
              <a:gd name="connsiteY314" fmla="*/ 5632983 h 6602927"/>
              <a:gd name="connsiteX315" fmla="*/ 5523733 w 7861469"/>
              <a:gd name="connsiteY315" fmla="*/ 5734575 h 6602927"/>
              <a:gd name="connsiteX316" fmla="*/ 5381116 w 7861469"/>
              <a:gd name="connsiteY316" fmla="*/ 5776780 h 6602927"/>
              <a:gd name="connsiteX317" fmla="*/ 5420787 w 7861469"/>
              <a:gd name="connsiteY317" fmla="*/ 5709811 h 6602927"/>
              <a:gd name="connsiteX318" fmla="*/ 5657917 w 7861469"/>
              <a:gd name="connsiteY318" fmla="*/ 5522431 h 6602927"/>
              <a:gd name="connsiteX319" fmla="*/ 5703206 w 7861469"/>
              <a:gd name="connsiteY319" fmla="*/ 5463046 h 6602927"/>
              <a:gd name="connsiteX320" fmla="*/ 5784740 w 7861469"/>
              <a:gd name="connsiteY320" fmla="*/ 5341578 h 6602927"/>
              <a:gd name="connsiteX321" fmla="*/ 5946743 w 7861469"/>
              <a:gd name="connsiteY321" fmla="*/ 5214542 h 6602927"/>
              <a:gd name="connsiteX322" fmla="*/ 5952642 w 7861469"/>
              <a:gd name="connsiteY322" fmla="*/ 5174934 h 6602927"/>
              <a:gd name="connsiteX323" fmla="*/ 5919936 w 7861469"/>
              <a:gd name="connsiteY323" fmla="*/ 5086403 h 6602927"/>
              <a:gd name="connsiteX324" fmla="*/ 5724164 w 7861469"/>
              <a:gd name="connsiteY324" fmla="*/ 5240802 h 6602927"/>
              <a:gd name="connsiteX325" fmla="*/ 5688424 w 7861469"/>
              <a:gd name="connsiteY325" fmla="*/ 5281366 h 6602927"/>
              <a:gd name="connsiteX326" fmla="*/ 5635269 w 7861469"/>
              <a:gd name="connsiteY326" fmla="*/ 5393561 h 6602927"/>
              <a:gd name="connsiteX327" fmla="*/ 5536370 w 7861469"/>
              <a:gd name="connsiteY327" fmla="*/ 5513794 h 6602927"/>
              <a:gd name="connsiteX328" fmla="*/ 5215011 w 7861469"/>
              <a:gd name="connsiteY328" fmla="*/ 5831684 h 6602927"/>
              <a:gd name="connsiteX329" fmla="*/ 5083182 w 7861469"/>
              <a:gd name="connsiteY329" fmla="*/ 5837710 h 6602927"/>
              <a:gd name="connsiteX330" fmla="*/ 4982934 w 7861469"/>
              <a:gd name="connsiteY330" fmla="*/ 5803903 h 6602927"/>
              <a:gd name="connsiteX331" fmla="*/ 4913931 w 7861469"/>
              <a:gd name="connsiteY331" fmla="*/ 5850313 h 6602927"/>
              <a:gd name="connsiteX332" fmla="*/ 4883587 w 7861469"/>
              <a:gd name="connsiteY332" fmla="*/ 5872788 h 6602927"/>
              <a:gd name="connsiteX333" fmla="*/ 4777607 w 7861469"/>
              <a:gd name="connsiteY333" fmla="*/ 5977127 h 6602927"/>
              <a:gd name="connsiteX334" fmla="*/ 4741139 w 7861469"/>
              <a:gd name="connsiteY334" fmla="*/ 6013532 h 6602927"/>
              <a:gd name="connsiteX335" fmla="*/ 4562506 w 7861469"/>
              <a:gd name="connsiteY335" fmla="*/ 6143492 h 6602927"/>
              <a:gd name="connsiteX336" fmla="*/ 4546602 w 7861469"/>
              <a:gd name="connsiteY336" fmla="*/ 6150571 h 6602927"/>
              <a:gd name="connsiteX337" fmla="*/ 4450458 w 7861469"/>
              <a:gd name="connsiteY337" fmla="*/ 6188898 h 6602927"/>
              <a:gd name="connsiteX338" fmla="*/ 4413032 w 7861469"/>
              <a:gd name="connsiteY338" fmla="*/ 6195475 h 6602927"/>
              <a:gd name="connsiteX339" fmla="*/ 4381056 w 7861469"/>
              <a:gd name="connsiteY339" fmla="*/ 6111097 h 6602927"/>
              <a:gd name="connsiteX340" fmla="*/ 4401849 w 7861469"/>
              <a:gd name="connsiteY340" fmla="*/ 6107442 h 6602927"/>
              <a:gd name="connsiteX341" fmla="*/ 4459333 w 7861469"/>
              <a:gd name="connsiteY341" fmla="*/ 6093056 h 6602927"/>
              <a:gd name="connsiteX342" fmla="*/ 4507772 w 7861469"/>
              <a:gd name="connsiteY342" fmla="*/ 6075974 h 6602927"/>
              <a:gd name="connsiteX343" fmla="*/ 4571660 w 7861469"/>
              <a:gd name="connsiteY343" fmla="*/ 6000462 h 6602927"/>
              <a:gd name="connsiteX344" fmla="*/ 4526427 w 7861469"/>
              <a:gd name="connsiteY344" fmla="*/ 5986984 h 6602927"/>
              <a:gd name="connsiteX345" fmla="*/ 4473100 w 7861469"/>
              <a:gd name="connsiteY345" fmla="*/ 6000642 h 6602927"/>
              <a:gd name="connsiteX346" fmla="*/ 4327787 w 7861469"/>
              <a:gd name="connsiteY346" fmla="*/ 6051890 h 6602927"/>
              <a:gd name="connsiteX347" fmla="*/ 4309637 w 7861469"/>
              <a:gd name="connsiteY347" fmla="*/ 6119364 h 6602927"/>
              <a:gd name="connsiteX348" fmla="*/ 4194666 w 7861469"/>
              <a:gd name="connsiteY348" fmla="*/ 6148140 h 6602927"/>
              <a:gd name="connsiteX349" fmla="*/ 4184889 w 7861469"/>
              <a:gd name="connsiteY349" fmla="*/ 6141287 h 6602927"/>
              <a:gd name="connsiteX350" fmla="*/ 4195623 w 7861469"/>
              <a:gd name="connsiteY350" fmla="*/ 6177969 h 6602927"/>
              <a:gd name="connsiteX351" fmla="*/ 4189724 w 7861469"/>
              <a:gd name="connsiteY351" fmla="*/ 6217578 h 6602927"/>
              <a:gd name="connsiteX352" fmla="*/ 4134204 w 7861469"/>
              <a:gd name="connsiteY352" fmla="*/ 6218762 h 6602927"/>
              <a:gd name="connsiteX353" fmla="*/ 4061097 w 7861469"/>
              <a:gd name="connsiteY353" fmla="*/ 6193043 h 6602927"/>
              <a:gd name="connsiteX354" fmla="*/ 3982820 w 7861469"/>
              <a:gd name="connsiteY354" fmla="*/ 6211083 h 6602927"/>
              <a:gd name="connsiteX355" fmla="*/ 3792162 w 7861469"/>
              <a:gd name="connsiteY355" fmla="*/ 6394584 h 6602927"/>
              <a:gd name="connsiteX356" fmla="*/ 3706749 w 7861469"/>
              <a:gd name="connsiteY356" fmla="*/ 6469592 h 6602927"/>
              <a:gd name="connsiteX357" fmla="*/ 3631171 w 7861469"/>
              <a:gd name="connsiteY357" fmla="*/ 6478588 h 6602927"/>
              <a:gd name="connsiteX358" fmla="*/ 3648589 w 7861469"/>
              <a:gd name="connsiteY358" fmla="*/ 6406958 h 6602927"/>
              <a:gd name="connsiteX359" fmla="*/ 3659602 w 7861469"/>
              <a:gd name="connsiteY359" fmla="*/ 6396453 h 6602927"/>
              <a:gd name="connsiteX360" fmla="*/ 3865209 w 7861469"/>
              <a:gd name="connsiteY360" fmla="*/ 6176041 h 6602927"/>
              <a:gd name="connsiteX361" fmla="*/ 3971973 w 7861469"/>
              <a:gd name="connsiteY361" fmla="*/ 6003001 h 6602927"/>
              <a:gd name="connsiteX362" fmla="*/ 3968320 w 7861469"/>
              <a:gd name="connsiteY362" fmla="*/ 5982215 h 6602927"/>
              <a:gd name="connsiteX363" fmla="*/ 3948258 w 7861469"/>
              <a:gd name="connsiteY363" fmla="*/ 5990026 h 6602927"/>
              <a:gd name="connsiteX364" fmla="*/ 3894428 w 7861469"/>
              <a:gd name="connsiteY364" fmla="*/ 6025200 h 6602927"/>
              <a:gd name="connsiteX365" fmla="*/ 3761813 w 7861469"/>
              <a:gd name="connsiteY365" fmla="*/ 6099932 h 6602927"/>
              <a:gd name="connsiteX366" fmla="*/ 3543732 w 7861469"/>
              <a:gd name="connsiteY366" fmla="*/ 6322535 h 6602927"/>
              <a:gd name="connsiteX367" fmla="*/ 3506759 w 7861469"/>
              <a:gd name="connsiteY367" fmla="*/ 6380457 h 6602927"/>
              <a:gd name="connsiteX368" fmla="*/ 3336383 w 7861469"/>
              <a:gd name="connsiteY368" fmla="*/ 6581821 h 6602927"/>
              <a:gd name="connsiteX369" fmla="*/ 3225854 w 7861469"/>
              <a:gd name="connsiteY369" fmla="*/ 6562676 h 6602927"/>
              <a:gd name="connsiteX370" fmla="*/ 3194554 w 7861469"/>
              <a:gd name="connsiteY370" fmla="*/ 6555320 h 6602927"/>
              <a:gd name="connsiteX371" fmla="*/ 3154489 w 7861469"/>
              <a:gd name="connsiteY371" fmla="*/ 6498080 h 6602927"/>
              <a:gd name="connsiteX372" fmla="*/ 3197586 w 7861469"/>
              <a:gd name="connsiteY372" fmla="*/ 6426223 h 6602927"/>
              <a:gd name="connsiteX373" fmla="*/ 3287887 w 7861469"/>
              <a:gd name="connsiteY373" fmla="*/ 6354640 h 6602927"/>
              <a:gd name="connsiteX374" fmla="*/ 3300137 w 7861469"/>
              <a:gd name="connsiteY374" fmla="*/ 6326775 h 6602927"/>
              <a:gd name="connsiteX375" fmla="*/ 3330760 w 7861469"/>
              <a:gd name="connsiteY375" fmla="*/ 6257112 h 6602927"/>
              <a:gd name="connsiteX376" fmla="*/ 3374814 w 7861469"/>
              <a:gd name="connsiteY376" fmla="*/ 6215084 h 6602927"/>
              <a:gd name="connsiteX377" fmla="*/ 3489670 w 7861469"/>
              <a:gd name="connsiteY377" fmla="*/ 6014907 h 6602927"/>
              <a:gd name="connsiteX378" fmla="*/ 3672571 w 7861469"/>
              <a:gd name="connsiteY378" fmla="*/ 5738491 h 6602927"/>
              <a:gd name="connsiteX379" fmla="*/ 3715103 w 7861469"/>
              <a:gd name="connsiteY379" fmla="*/ 5667156 h 6602927"/>
              <a:gd name="connsiteX380" fmla="*/ 3706935 w 7861469"/>
              <a:gd name="connsiteY380" fmla="*/ 5663875 h 6602927"/>
              <a:gd name="connsiteX381" fmla="*/ 3702498 w 7861469"/>
              <a:gd name="connsiteY381" fmla="*/ 5667870 h 6602927"/>
              <a:gd name="connsiteX382" fmla="*/ 3518847 w 7861469"/>
              <a:gd name="connsiteY382" fmla="*/ 5785093 h 6602927"/>
              <a:gd name="connsiteX383" fmla="*/ 3488262 w 7861469"/>
              <a:gd name="connsiteY383" fmla="*/ 5884957 h 6602927"/>
              <a:gd name="connsiteX384" fmla="*/ 3464095 w 7861469"/>
              <a:gd name="connsiteY384" fmla="*/ 5942882 h 6602927"/>
              <a:gd name="connsiteX385" fmla="*/ 3313061 w 7861469"/>
              <a:gd name="connsiteY385" fmla="*/ 6082948 h 6602927"/>
              <a:gd name="connsiteX386" fmla="*/ 3245422 w 7861469"/>
              <a:gd name="connsiteY386" fmla="*/ 6163964 h 6602927"/>
              <a:gd name="connsiteX387" fmla="*/ 3153376 w 7861469"/>
              <a:gd name="connsiteY387" fmla="*/ 6226791 h 6602927"/>
              <a:gd name="connsiteX388" fmla="*/ 2961294 w 7861469"/>
              <a:gd name="connsiteY388" fmla="*/ 6343572 h 6602927"/>
              <a:gd name="connsiteX389" fmla="*/ 2810017 w 7861469"/>
              <a:gd name="connsiteY389" fmla="*/ 6407526 h 6602927"/>
              <a:gd name="connsiteX390" fmla="*/ 2738338 w 7861469"/>
              <a:gd name="connsiteY390" fmla="*/ 6323448 h 6602927"/>
              <a:gd name="connsiteX391" fmla="*/ 2694401 w 7861469"/>
              <a:gd name="connsiteY391" fmla="*/ 6274643 h 6602927"/>
              <a:gd name="connsiteX392" fmla="*/ 2721455 w 7861469"/>
              <a:gd name="connsiteY392" fmla="*/ 6242236 h 6602927"/>
              <a:gd name="connsiteX393" fmla="*/ 2735202 w 7861469"/>
              <a:gd name="connsiteY393" fmla="*/ 6221819 h 6602927"/>
              <a:gd name="connsiteX394" fmla="*/ 2738272 w 7861469"/>
              <a:gd name="connsiteY394" fmla="*/ 6082464 h 6602927"/>
              <a:gd name="connsiteX395" fmla="*/ 2735601 w 7861469"/>
              <a:gd name="connsiteY395" fmla="*/ 6052727 h 6602927"/>
              <a:gd name="connsiteX396" fmla="*/ 2676368 w 7861469"/>
              <a:gd name="connsiteY396" fmla="*/ 6053856 h 6602927"/>
              <a:gd name="connsiteX397" fmla="*/ 2666790 w 7861469"/>
              <a:gd name="connsiteY397" fmla="*/ 5913839 h 6602927"/>
              <a:gd name="connsiteX398" fmla="*/ 2777438 w 7861469"/>
              <a:gd name="connsiteY398" fmla="*/ 5737835 h 6602927"/>
              <a:gd name="connsiteX399" fmla="*/ 2784080 w 7861469"/>
              <a:gd name="connsiteY399" fmla="*/ 5691678 h 6602927"/>
              <a:gd name="connsiteX400" fmla="*/ 2720856 w 7861469"/>
              <a:gd name="connsiteY400" fmla="*/ 5688369 h 6602927"/>
              <a:gd name="connsiteX401" fmla="*/ 2653879 w 7861469"/>
              <a:gd name="connsiteY401" fmla="*/ 5756737 h 6602927"/>
              <a:gd name="connsiteX402" fmla="*/ 2519482 w 7861469"/>
              <a:gd name="connsiteY402" fmla="*/ 5901902 h 6602927"/>
              <a:gd name="connsiteX403" fmla="*/ 2506174 w 7861469"/>
              <a:gd name="connsiteY403" fmla="*/ 5913889 h 6602927"/>
              <a:gd name="connsiteX404" fmla="*/ 2400601 w 7861469"/>
              <a:gd name="connsiteY404" fmla="*/ 5992919 h 6602927"/>
              <a:gd name="connsiteX405" fmla="*/ 2004744 w 7861469"/>
              <a:gd name="connsiteY405" fmla="*/ 6449939 h 6602927"/>
              <a:gd name="connsiteX406" fmla="*/ 1957496 w 7861469"/>
              <a:gd name="connsiteY406" fmla="*/ 6464378 h 6602927"/>
              <a:gd name="connsiteX407" fmla="*/ 1947057 w 7861469"/>
              <a:gd name="connsiteY407" fmla="*/ 6421554 h 6602927"/>
              <a:gd name="connsiteX408" fmla="*/ 1974312 w 7861469"/>
              <a:gd name="connsiteY408" fmla="*/ 6304603 h 6602927"/>
              <a:gd name="connsiteX409" fmla="*/ 2027075 w 7861469"/>
              <a:gd name="connsiteY409" fmla="*/ 6184760 h 6602927"/>
              <a:gd name="connsiteX410" fmla="*/ 2092043 w 7861469"/>
              <a:gd name="connsiteY410" fmla="*/ 6074010 h 6602927"/>
              <a:gd name="connsiteX411" fmla="*/ 2045656 w 7861469"/>
              <a:gd name="connsiteY411" fmla="*/ 5991255 h 6602927"/>
              <a:gd name="connsiteX412" fmla="*/ 2017032 w 7861469"/>
              <a:gd name="connsiteY412" fmla="*/ 5972846 h 6602927"/>
              <a:gd name="connsiteX413" fmla="*/ 2043205 w 7861469"/>
              <a:gd name="connsiteY413" fmla="*/ 5957304 h 6602927"/>
              <a:gd name="connsiteX414" fmla="*/ 2089327 w 7861469"/>
              <a:gd name="connsiteY414" fmla="*/ 5883619 h 6602927"/>
              <a:gd name="connsiteX415" fmla="*/ 2027204 w 7861469"/>
              <a:gd name="connsiteY415" fmla="*/ 5859228 h 6602927"/>
              <a:gd name="connsiteX416" fmla="*/ 1930943 w 7861469"/>
              <a:gd name="connsiteY416" fmla="*/ 5921835 h 6602927"/>
              <a:gd name="connsiteX417" fmla="*/ 1904328 w 7861469"/>
              <a:gd name="connsiteY417" fmla="*/ 5945808 h 6602927"/>
              <a:gd name="connsiteX418" fmla="*/ 1893009 w 7861469"/>
              <a:gd name="connsiteY418" fmla="*/ 5919849 h 6602927"/>
              <a:gd name="connsiteX419" fmla="*/ 1860172 w 7861469"/>
              <a:gd name="connsiteY419" fmla="*/ 5901220 h 6602927"/>
              <a:gd name="connsiteX420" fmla="*/ 1681174 w 7861469"/>
              <a:gd name="connsiteY420" fmla="*/ 6010231 h 6602927"/>
              <a:gd name="connsiteX421" fmla="*/ 1649894 w 7861469"/>
              <a:gd name="connsiteY421" fmla="*/ 6043868 h 6602927"/>
              <a:gd name="connsiteX422" fmla="*/ 1622072 w 7861469"/>
              <a:gd name="connsiteY422" fmla="*/ 6065956 h 6602927"/>
              <a:gd name="connsiteX423" fmla="*/ 1540971 w 7861469"/>
              <a:gd name="connsiteY423" fmla="*/ 6160162 h 6602927"/>
              <a:gd name="connsiteX424" fmla="*/ 1544661 w 7861469"/>
              <a:gd name="connsiteY424" fmla="*/ 6175465 h 6602927"/>
              <a:gd name="connsiteX425" fmla="*/ 1529349 w 7861469"/>
              <a:gd name="connsiteY425" fmla="*/ 6179157 h 6602927"/>
              <a:gd name="connsiteX426" fmla="*/ 1506106 w 7861469"/>
              <a:gd name="connsiteY426" fmla="*/ 6217148 h 6602927"/>
              <a:gd name="connsiteX427" fmla="*/ 1502416 w 7861469"/>
              <a:gd name="connsiteY427" fmla="*/ 6201844 h 6602927"/>
              <a:gd name="connsiteX428" fmla="*/ 1501762 w 7861469"/>
              <a:gd name="connsiteY428" fmla="*/ 6194940 h 6602927"/>
              <a:gd name="connsiteX429" fmla="*/ 1514038 w 7861469"/>
              <a:gd name="connsiteY429" fmla="*/ 6182848 h 6602927"/>
              <a:gd name="connsiteX430" fmla="*/ 1501102 w 7861469"/>
              <a:gd name="connsiteY430" fmla="*/ 6187991 h 6602927"/>
              <a:gd name="connsiteX431" fmla="*/ 1501762 w 7861469"/>
              <a:gd name="connsiteY431" fmla="*/ 6194940 h 6602927"/>
              <a:gd name="connsiteX432" fmla="*/ 1484785 w 7861469"/>
              <a:gd name="connsiteY432" fmla="*/ 6211660 h 6602927"/>
              <a:gd name="connsiteX433" fmla="*/ 1409997 w 7861469"/>
              <a:gd name="connsiteY433" fmla="*/ 6288901 h 6602927"/>
              <a:gd name="connsiteX434" fmla="*/ 1511970 w 7861469"/>
              <a:gd name="connsiteY434" fmla="*/ 5984207 h 6602927"/>
              <a:gd name="connsiteX435" fmla="*/ 1538119 w 7861469"/>
              <a:gd name="connsiteY435" fmla="*/ 5938165 h 6602927"/>
              <a:gd name="connsiteX436" fmla="*/ 1548035 w 7861469"/>
              <a:gd name="connsiteY436" fmla="*/ 5889113 h 6602927"/>
              <a:gd name="connsiteX437" fmla="*/ 1598127 w 7861469"/>
              <a:gd name="connsiteY437" fmla="*/ 5739534 h 6602927"/>
              <a:gd name="connsiteX438" fmla="*/ 1482118 w 7861469"/>
              <a:gd name="connsiteY438" fmla="*/ 5775743 h 6602927"/>
              <a:gd name="connsiteX439" fmla="*/ 1436193 w 7861469"/>
              <a:gd name="connsiteY439" fmla="*/ 5764882 h 6602927"/>
              <a:gd name="connsiteX440" fmla="*/ 1440826 w 7861469"/>
              <a:gd name="connsiteY440" fmla="*/ 5676343 h 6602927"/>
              <a:gd name="connsiteX441" fmla="*/ 1463644 w 7861469"/>
              <a:gd name="connsiteY441" fmla="*/ 5563387 h 6602927"/>
              <a:gd name="connsiteX442" fmla="*/ 1461191 w 7861469"/>
              <a:gd name="connsiteY442" fmla="*/ 5529435 h 6602927"/>
              <a:gd name="connsiteX443" fmla="*/ 1422596 w 7861469"/>
              <a:gd name="connsiteY443" fmla="*/ 5540099 h 6602927"/>
              <a:gd name="connsiteX444" fmla="*/ 1395762 w 7861469"/>
              <a:gd name="connsiteY444" fmla="*/ 5568288 h 6602927"/>
              <a:gd name="connsiteX445" fmla="*/ 1198384 w 7861469"/>
              <a:gd name="connsiteY445" fmla="*/ 5786259 h 6602927"/>
              <a:gd name="connsiteX446" fmla="*/ 1083476 w 7861469"/>
              <a:gd name="connsiteY446" fmla="*/ 5801385 h 6602927"/>
              <a:gd name="connsiteX447" fmla="*/ 1028677 w 7861469"/>
              <a:gd name="connsiteY447" fmla="*/ 5798517 h 6602927"/>
              <a:gd name="connsiteX448" fmla="*/ 1011155 w 7861469"/>
              <a:gd name="connsiteY448" fmla="*/ 5810283 h 6602927"/>
              <a:gd name="connsiteX449" fmla="*/ 927958 w 7861469"/>
              <a:gd name="connsiteY449" fmla="*/ 5784790 h 6602927"/>
              <a:gd name="connsiteX450" fmla="*/ 956779 w 7861469"/>
              <a:gd name="connsiteY450" fmla="*/ 5718655 h 6602927"/>
              <a:gd name="connsiteX451" fmla="*/ 1129307 w 7861469"/>
              <a:gd name="connsiteY451" fmla="*/ 5490928 h 6602927"/>
              <a:gd name="connsiteX452" fmla="*/ 1119531 w 7861469"/>
              <a:gd name="connsiteY452" fmla="*/ 5435456 h 6602927"/>
              <a:gd name="connsiteX453" fmla="*/ 1072503 w 7861469"/>
              <a:gd name="connsiteY453" fmla="*/ 5445678 h 6602927"/>
              <a:gd name="connsiteX454" fmla="*/ 979576 w 7861469"/>
              <a:gd name="connsiteY454" fmla="*/ 5525371 h 6602927"/>
              <a:gd name="connsiteX455" fmla="*/ 928994 w 7861469"/>
              <a:gd name="connsiteY455" fmla="*/ 5522724 h 6602927"/>
              <a:gd name="connsiteX456" fmla="*/ 960264 w 7861469"/>
              <a:gd name="connsiteY456" fmla="*/ 5490538 h 6602927"/>
              <a:gd name="connsiteX457" fmla="*/ 986438 w 7861469"/>
              <a:gd name="connsiteY457" fmla="*/ 5474996 h 6602927"/>
              <a:gd name="connsiteX458" fmla="*/ 969776 w 7861469"/>
              <a:gd name="connsiteY458" fmla="*/ 5389568 h 6602927"/>
              <a:gd name="connsiteX459" fmla="*/ 954680 w 7861469"/>
              <a:gd name="connsiteY459" fmla="*/ 5354956 h 6602927"/>
              <a:gd name="connsiteX460" fmla="*/ 1074862 w 7861469"/>
              <a:gd name="connsiteY460" fmla="*/ 5158314 h 6602927"/>
              <a:gd name="connsiteX461" fmla="*/ 1244742 w 7861469"/>
              <a:gd name="connsiteY461" fmla="*/ 4981183 h 6602927"/>
              <a:gd name="connsiteX462" fmla="*/ 1412173 w 7861469"/>
              <a:gd name="connsiteY462" fmla="*/ 4770102 h 6602927"/>
              <a:gd name="connsiteX463" fmla="*/ 1438789 w 7861469"/>
              <a:gd name="connsiteY463" fmla="*/ 4746127 h 6602927"/>
              <a:gd name="connsiteX464" fmla="*/ 1732426 w 7861469"/>
              <a:gd name="connsiteY464" fmla="*/ 4465552 h 6602927"/>
              <a:gd name="connsiteX465" fmla="*/ 1748821 w 7861469"/>
              <a:gd name="connsiteY465" fmla="*/ 4394540 h 6602927"/>
              <a:gd name="connsiteX466" fmla="*/ 1672291 w 7861469"/>
              <a:gd name="connsiteY466" fmla="*/ 4403217 h 6602927"/>
              <a:gd name="connsiteX467" fmla="*/ 1577251 w 7861469"/>
              <a:gd name="connsiteY467" fmla="*/ 4472756 h 6602927"/>
              <a:gd name="connsiteX468" fmla="*/ 1569145 w 7861469"/>
              <a:gd name="connsiteY468" fmla="*/ 4480975 h 6602927"/>
              <a:gd name="connsiteX469" fmla="*/ 1566853 w 7861469"/>
              <a:gd name="connsiteY469" fmla="*/ 4487821 h 6602927"/>
              <a:gd name="connsiteX470" fmla="*/ 1525477 w 7861469"/>
              <a:gd name="connsiteY470" fmla="*/ 4532306 h 6602927"/>
              <a:gd name="connsiteX471" fmla="*/ 1502851 w 7861469"/>
              <a:gd name="connsiteY471" fmla="*/ 4571916 h 6602927"/>
              <a:gd name="connsiteX472" fmla="*/ 1467364 w 7861469"/>
              <a:gd name="connsiteY472" fmla="*/ 4603880 h 6602927"/>
              <a:gd name="connsiteX473" fmla="*/ 1460650 w 7861469"/>
              <a:gd name="connsiteY473" fmla="*/ 4601625 h 6602927"/>
              <a:gd name="connsiteX474" fmla="*/ 1386973 w 7861469"/>
              <a:gd name="connsiteY474" fmla="*/ 4686679 h 6602927"/>
              <a:gd name="connsiteX475" fmla="*/ 1200828 w 7861469"/>
              <a:gd name="connsiteY475" fmla="*/ 4838705 h 6602927"/>
              <a:gd name="connsiteX476" fmla="*/ 1194562 w 7861469"/>
              <a:gd name="connsiteY476" fmla="*/ 4791874 h 6602927"/>
              <a:gd name="connsiteX477" fmla="*/ 915894 w 7861469"/>
              <a:gd name="connsiteY477" fmla="*/ 5083399 h 6602927"/>
              <a:gd name="connsiteX478" fmla="*/ 592503 w 7861469"/>
              <a:gd name="connsiteY478" fmla="*/ 5396799 h 6602927"/>
              <a:gd name="connsiteX479" fmla="*/ 555029 w 7861469"/>
              <a:gd name="connsiteY479" fmla="*/ 5354143 h 6602927"/>
              <a:gd name="connsiteX480" fmla="*/ 510304 w 7861469"/>
              <a:gd name="connsiteY480" fmla="*/ 5376018 h 6602927"/>
              <a:gd name="connsiteX481" fmla="*/ 521731 w 7861469"/>
              <a:gd name="connsiteY481" fmla="*/ 5342708 h 6602927"/>
              <a:gd name="connsiteX482" fmla="*/ 535246 w 7861469"/>
              <a:gd name="connsiteY482" fmla="*/ 5325010 h 6602927"/>
              <a:gd name="connsiteX483" fmla="*/ 560189 w 7861469"/>
              <a:gd name="connsiteY483" fmla="*/ 5274003 h 6602927"/>
              <a:gd name="connsiteX484" fmla="*/ 577883 w 7861469"/>
              <a:gd name="connsiteY484" fmla="*/ 5287525 h 6602927"/>
              <a:gd name="connsiteX485" fmla="*/ 607002 w 7861469"/>
              <a:gd name="connsiteY485" fmla="*/ 5267739 h 6602927"/>
              <a:gd name="connsiteX486" fmla="*/ 595576 w 7861469"/>
              <a:gd name="connsiteY486" fmla="*/ 5301047 h 6602927"/>
              <a:gd name="connsiteX487" fmla="*/ 582059 w 7861469"/>
              <a:gd name="connsiteY487" fmla="*/ 5318746 h 6602927"/>
              <a:gd name="connsiteX488" fmla="*/ 764029 w 7861469"/>
              <a:gd name="connsiteY488" fmla="*/ 5135499 h 6602927"/>
              <a:gd name="connsiteX489" fmla="*/ 1044783 w 7861469"/>
              <a:gd name="connsiteY489" fmla="*/ 4859584 h 6602927"/>
              <a:gd name="connsiteX490" fmla="*/ 1163353 w 7861469"/>
              <a:gd name="connsiteY490" fmla="*/ 4796049 h 6602927"/>
              <a:gd name="connsiteX491" fmla="*/ 1240268 w 7861469"/>
              <a:gd name="connsiteY491" fmla="*/ 4658638 h 6602927"/>
              <a:gd name="connsiteX492" fmla="*/ 1308875 w 7861469"/>
              <a:gd name="connsiteY492" fmla="*/ 4611223 h 6602927"/>
              <a:gd name="connsiteX493" fmla="*/ 1328942 w 7861469"/>
              <a:gd name="connsiteY493" fmla="*/ 4593105 h 6602927"/>
              <a:gd name="connsiteX494" fmla="*/ 1163695 w 7861469"/>
              <a:gd name="connsiteY494" fmla="*/ 4712707 h 6602927"/>
              <a:gd name="connsiteX495" fmla="*/ 971403 w 7861469"/>
              <a:gd name="connsiteY495" fmla="*/ 4873868 h 6602927"/>
              <a:gd name="connsiteX496" fmla="*/ 767779 w 7861469"/>
              <a:gd name="connsiteY496" fmla="*/ 4968905 h 6602927"/>
              <a:gd name="connsiteX497" fmla="*/ 720090 w 7861469"/>
              <a:gd name="connsiteY497" fmla="*/ 4991775 h 6602927"/>
              <a:gd name="connsiteX498" fmla="*/ 527127 w 7861469"/>
              <a:gd name="connsiteY498" fmla="*/ 5125420 h 6602927"/>
              <a:gd name="connsiteX499" fmla="*/ 391826 w 7861469"/>
              <a:gd name="connsiteY499" fmla="*/ 5207124 h 6602927"/>
              <a:gd name="connsiteX500" fmla="*/ 319287 w 7861469"/>
              <a:gd name="connsiteY500" fmla="*/ 5220239 h 6602927"/>
              <a:gd name="connsiteX501" fmla="*/ 301522 w 7861469"/>
              <a:gd name="connsiteY501" fmla="*/ 5155891 h 6602927"/>
              <a:gd name="connsiteX502" fmla="*/ 421704 w 7861469"/>
              <a:gd name="connsiteY502" fmla="*/ 4959251 h 6602927"/>
              <a:gd name="connsiteX503" fmla="*/ 218081 w 7861469"/>
              <a:gd name="connsiteY503" fmla="*/ 5054287 h 6602927"/>
              <a:gd name="connsiteX504" fmla="*/ 179263 w 7861469"/>
              <a:gd name="connsiteY504" fmla="*/ 5069167 h 6602927"/>
              <a:gd name="connsiteX505" fmla="*/ 176813 w 7861469"/>
              <a:gd name="connsiteY505" fmla="*/ 5035217 h 6602927"/>
              <a:gd name="connsiteX506" fmla="*/ 153508 w 7861469"/>
              <a:gd name="connsiteY506" fmla="*/ 4995946 h 6602927"/>
              <a:gd name="connsiteX507" fmla="*/ 118242 w 7861469"/>
              <a:gd name="connsiteY507" fmla="*/ 5023697 h 6602927"/>
              <a:gd name="connsiteX508" fmla="*/ 69672 w 7861469"/>
              <a:gd name="connsiteY508" fmla="*/ 5063432 h 6602927"/>
              <a:gd name="connsiteX509" fmla="*/ 0 w 7861469"/>
              <a:gd name="connsiteY509" fmla="*/ 5021735 h 6602927"/>
              <a:gd name="connsiteX510" fmla="*/ 60557 w 7861469"/>
              <a:gd name="connsiteY510" fmla="*/ 4995310 h 6602927"/>
              <a:gd name="connsiteX511" fmla="*/ 86067 w 7861469"/>
              <a:gd name="connsiteY511" fmla="*/ 4992417 h 6602927"/>
              <a:gd name="connsiteX512" fmla="*/ 45022 w 7861469"/>
              <a:gd name="connsiteY512" fmla="*/ 4969131 h 6602927"/>
              <a:gd name="connsiteX513" fmla="*/ 39016 w 7861469"/>
              <a:gd name="connsiteY513" fmla="*/ 4922312 h 6602927"/>
              <a:gd name="connsiteX514" fmla="*/ 52986 w 7861469"/>
              <a:gd name="connsiteY514" fmla="*/ 4897675 h 6602927"/>
              <a:gd name="connsiteX515" fmla="*/ 83327 w 7861469"/>
              <a:gd name="connsiteY515" fmla="*/ 4721697 h 6602927"/>
              <a:gd name="connsiteX516" fmla="*/ 134968 w 7861469"/>
              <a:gd name="connsiteY516" fmla="*/ 4542607 h 6602927"/>
              <a:gd name="connsiteX517" fmla="*/ 149820 w 7861469"/>
              <a:gd name="connsiteY517" fmla="*/ 4501107 h 6602927"/>
              <a:gd name="connsiteX518" fmla="*/ 185721 w 7861469"/>
              <a:gd name="connsiteY518" fmla="*/ 4380380 h 6602927"/>
              <a:gd name="connsiteX519" fmla="*/ 168841 w 7861469"/>
              <a:gd name="connsiteY519" fmla="*/ 4299168 h 6602927"/>
              <a:gd name="connsiteX520" fmla="*/ 176363 w 7861469"/>
              <a:gd name="connsiteY520" fmla="*/ 4236145 h 6602927"/>
              <a:gd name="connsiteX521" fmla="*/ 182566 w 7861469"/>
              <a:gd name="connsiteY521" fmla="*/ 4198422 h 6602927"/>
              <a:gd name="connsiteX522" fmla="*/ 174798 w 7861469"/>
              <a:gd name="connsiteY522" fmla="*/ 4185330 h 6602927"/>
              <a:gd name="connsiteX523" fmla="*/ 209819 w 7861469"/>
              <a:gd name="connsiteY523" fmla="*/ 4081470 h 6602927"/>
              <a:gd name="connsiteX524" fmla="*/ 208253 w 7861469"/>
              <a:gd name="connsiteY524" fmla="*/ 4030654 h 6602927"/>
              <a:gd name="connsiteX525" fmla="*/ 264570 w 7861469"/>
              <a:gd name="connsiteY525" fmla="*/ 3923679 h 6602927"/>
              <a:gd name="connsiteX526" fmla="*/ 400975 w 7861469"/>
              <a:gd name="connsiteY526" fmla="*/ 3820896 h 6602927"/>
              <a:gd name="connsiteX527" fmla="*/ 414499 w 7861469"/>
              <a:gd name="connsiteY527" fmla="*/ 3804692 h 6602927"/>
              <a:gd name="connsiteX528" fmla="*/ 570170 w 7861469"/>
              <a:gd name="connsiteY528" fmla="*/ 3576085 h 6602927"/>
              <a:gd name="connsiteX529" fmla="*/ 739142 w 7861469"/>
              <a:gd name="connsiteY529" fmla="*/ 3335491 h 6602927"/>
              <a:gd name="connsiteX530" fmla="*/ 977767 w 7861469"/>
              <a:gd name="connsiteY530" fmla="*/ 3056263 h 6602927"/>
              <a:gd name="connsiteX531" fmla="*/ 1185315 w 7861469"/>
              <a:gd name="connsiteY531" fmla="*/ 2724678 h 6602927"/>
              <a:gd name="connsiteX532" fmla="*/ 1185957 w 7861469"/>
              <a:gd name="connsiteY532" fmla="*/ 2631700 h 6602927"/>
              <a:gd name="connsiteX533" fmla="*/ 1184402 w 7861469"/>
              <a:gd name="connsiteY533" fmla="*/ 2626073 h 6602927"/>
              <a:gd name="connsiteX534" fmla="*/ 1173244 w 7861469"/>
              <a:gd name="connsiteY534" fmla="*/ 2644084 h 6602927"/>
              <a:gd name="connsiteX535" fmla="*/ 1169706 w 7861469"/>
              <a:gd name="connsiteY535" fmla="*/ 2689893 h 6602927"/>
              <a:gd name="connsiteX536" fmla="*/ 1086684 w 7861469"/>
              <a:gd name="connsiteY536" fmla="*/ 2779583 h 6602927"/>
              <a:gd name="connsiteX537" fmla="*/ 1047140 w 7861469"/>
              <a:gd name="connsiteY537" fmla="*/ 2827845 h 6602927"/>
              <a:gd name="connsiteX538" fmla="*/ 940529 w 7861469"/>
              <a:gd name="connsiteY538" fmla="*/ 3056720 h 6602927"/>
              <a:gd name="connsiteX539" fmla="*/ 893738 w 7861469"/>
              <a:gd name="connsiteY539" fmla="*/ 3101877 h 6602927"/>
              <a:gd name="connsiteX540" fmla="*/ 900556 w 7861469"/>
              <a:gd name="connsiteY540" fmla="*/ 2977810 h 6602927"/>
              <a:gd name="connsiteX541" fmla="*/ 946920 w 7861469"/>
              <a:gd name="connsiteY541" fmla="*/ 2805484 h 6602927"/>
              <a:gd name="connsiteX542" fmla="*/ 1007992 w 7861469"/>
              <a:gd name="connsiteY542" fmla="*/ 2702956 h 6602927"/>
              <a:gd name="connsiteX543" fmla="*/ 1061846 w 7861469"/>
              <a:gd name="connsiteY543" fmla="*/ 2635301 h 6602927"/>
              <a:gd name="connsiteX544" fmla="*/ 1065181 w 7861469"/>
              <a:gd name="connsiteY544" fmla="*/ 2629725 h 6602927"/>
              <a:gd name="connsiteX545" fmla="*/ 1069876 w 7861469"/>
              <a:gd name="connsiteY545" fmla="*/ 2618871 h 6602927"/>
              <a:gd name="connsiteX546" fmla="*/ 1072038 w 7861469"/>
              <a:gd name="connsiteY546" fmla="*/ 2618260 h 6602927"/>
              <a:gd name="connsiteX547" fmla="*/ 1076372 w 7861469"/>
              <a:gd name="connsiteY547" fmla="*/ 2611011 h 6602927"/>
              <a:gd name="connsiteX548" fmla="*/ 1076437 w 7861469"/>
              <a:gd name="connsiteY548" fmla="*/ 2603702 h 6602927"/>
              <a:gd name="connsiteX549" fmla="*/ 1069876 w 7861469"/>
              <a:gd name="connsiteY549" fmla="*/ 2618871 h 6602927"/>
              <a:gd name="connsiteX550" fmla="*/ 1063475 w 7861469"/>
              <a:gd name="connsiteY550" fmla="*/ 2620676 h 6602927"/>
              <a:gd name="connsiteX551" fmla="*/ 1048509 w 7861469"/>
              <a:gd name="connsiteY551" fmla="*/ 2622678 h 6602927"/>
              <a:gd name="connsiteX552" fmla="*/ 1074434 w 7861469"/>
              <a:gd name="connsiteY552" fmla="*/ 2588731 h 6602927"/>
              <a:gd name="connsiteX553" fmla="*/ 1072430 w 7861469"/>
              <a:gd name="connsiteY553" fmla="*/ 2573759 h 6602927"/>
              <a:gd name="connsiteX554" fmla="*/ 1087396 w 7861469"/>
              <a:gd name="connsiteY554" fmla="*/ 2571756 h 6602927"/>
              <a:gd name="connsiteX555" fmla="*/ 1359603 w 7861469"/>
              <a:gd name="connsiteY555" fmla="*/ 2215307 h 6602927"/>
              <a:gd name="connsiteX556" fmla="*/ 1627805 w 7861469"/>
              <a:gd name="connsiteY556" fmla="*/ 1828915 h 6602927"/>
              <a:gd name="connsiteX557" fmla="*/ 1659738 w 7861469"/>
              <a:gd name="connsiteY557" fmla="*/ 1839882 h 6602927"/>
              <a:gd name="connsiteX558" fmla="*/ 1761434 w 7861469"/>
              <a:gd name="connsiteY558" fmla="*/ 1689119 h 6602927"/>
              <a:gd name="connsiteX559" fmla="*/ 1933951 w 7861469"/>
              <a:gd name="connsiteY559" fmla="*/ 1498403 h 6602927"/>
              <a:gd name="connsiteX560" fmla="*/ 2112475 w 7861469"/>
              <a:gd name="connsiteY560" fmla="*/ 1352601 h 6602927"/>
              <a:gd name="connsiteX561" fmla="*/ 2112772 w 7861469"/>
              <a:gd name="connsiteY561" fmla="*/ 1386849 h 6602927"/>
              <a:gd name="connsiteX562" fmla="*/ 2115875 w 7861469"/>
              <a:gd name="connsiteY562" fmla="*/ 1392643 h 6602927"/>
              <a:gd name="connsiteX563" fmla="*/ 2368382 w 7861469"/>
              <a:gd name="connsiteY563" fmla="*/ 1113415 h 6602927"/>
              <a:gd name="connsiteX564" fmla="*/ 2372963 w 7861469"/>
              <a:gd name="connsiteY564" fmla="*/ 1120035 h 6602927"/>
              <a:gd name="connsiteX565" fmla="*/ 2380066 w 7861469"/>
              <a:gd name="connsiteY565" fmla="*/ 1123576 h 6602927"/>
              <a:gd name="connsiteX566" fmla="*/ 2385743 w 7861469"/>
              <a:gd name="connsiteY566" fmla="*/ 1117924 h 6602927"/>
              <a:gd name="connsiteX567" fmla="*/ 2695893 w 7861469"/>
              <a:gd name="connsiteY567" fmla="*/ 817356 h 6602927"/>
              <a:gd name="connsiteX568" fmla="*/ 2731834 w 7861469"/>
              <a:gd name="connsiteY568" fmla="*/ 858265 h 6602927"/>
              <a:gd name="connsiteX569" fmla="*/ 2774727 w 7861469"/>
              <a:gd name="connsiteY569" fmla="*/ 837287 h 6602927"/>
              <a:gd name="connsiteX570" fmla="*/ 2774108 w 7861469"/>
              <a:gd name="connsiteY570" fmla="*/ 846894 h 6602927"/>
              <a:gd name="connsiteX571" fmla="*/ 2767188 w 7861469"/>
              <a:gd name="connsiteY571" fmla="*/ 861843 h 6602927"/>
              <a:gd name="connsiteX572" fmla="*/ 2872754 w 7861469"/>
              <a:gd name="connsiteY572" fmla="*/ 766749 h 6602927"/>
              <a:gd name="connsiteX573" fmla="*/ 3000068 w 7861469"/>
              <a:gd name="connsiteY573" fmla="*/ 676175 h 6602927"/>
              <a:gd name="connsiteX574" fmla="*/ 3027122 w 7861469"/>
              <a:gd name="connsiteY574" fmla="*/ 643768 h 6602927"/>
              <a:gd name="connsiteX575" fmla="*/ 3127576 w 7861469"/>
              <a:gd name="connsiteY575" fmla="*/ 501053 h 6602927"/>
              <a:gd name="connsiteX576" fmla="*/ 3302819 w 7861469"/>
              <a:gd name="connsiteY576" fmla="*/ 463719 h 6602927"/>
              <a:gd name="connsiteX577" fmla="*/ 3349650 w 7861469"/>
              <a:gd name="connsiteY577" fmla="*/ 538040 h 6602927"/>
              <a:gd name="connsiteX578" fmla="*/ 3290926 w 7861469"/>
              <a:gd name="connsiteY578" fmla="*/ 771722 h 6602927"/>
              <a:gd name="connsiteX579" fmla="*/ 3284726 w 7861469"/>
              <a:gd name="connsiteY579" fmla="*/ 809448 h 6602927"/>
              <a:gd name="connsiteX580" fmla="*/ 3331535 w 7861469"/>
              <a:gd name="connsiteY580" fmla="*/ 803443 h 6602927"/>
              <a:gd name="connsiteX581" fmla="*/ 3421572 w 7861469"/>
              <a:gd name="connsiteY581" fmla="*/ 698234 h 6602927"/>
              <a:gd name="connsiteX582" fmla="*/ 3767312 w 7861469"/>
              <a:gd name="connsiteY582" fmla="*/ 310461 h 6602927"/>
              <a:gd name="connsiteX583" fmla="*/ 3837621 w 7861469"/>
              <a:gd name="connsiteY583" fmla="*/ 259179 h 6602927"/>
              <a:gd name="connsiteX584" fmla="*/ 3883988 w 7861469"/>
              <a:gd name="connsiteY584" fmla="*/ 261604 h 6602927"/>
              <a:gd name="connsiteX585" fmla="*/ 3913493 w 7861469"/>
              <a:gd name="connsiteY585" fmla="*/ 263149 h 6602927"/>
              <a:gd name="connsiteX586" fmla="*/ 4000022 w 7861469"/>
              <a:gd name="connsiteY586" fmla="*/ 305729 h 6602927"/>
              <a:gd name="connsiteX587" fmla="*/ 4007792 w 7861469"/>
              <a:gd name="connsiteY587" fmla="*/ 318818 h 6602927"/>
              <a:gd name="connsiteX588" fmla="*/ 4025798 w 7861469"/>
              <a:gd name="connsiteY588" fmla="*/ 459279 h 6602927"/>
              <a:gd name="connsiteX589" fmla="*/ 4011832 w 7861469"/>
              <a:gd name="connsiteY589" fmla="*/ 483913 h 6602927"/>
              <a:gd name="connsiteX590" fmla="*/ 4065987 w 7861469"/>
              <a:gd name="connsiteY590" fmla="*/ 579758 h 6602927"/>
              <a:gd name="connsiteX591" fmla="*/ 4074640 w 7861469"/>
              <a:gd name="connsiteY591" fmla="*/ 575982 h 6602927"/>
              <a:gd name="connsiteX592" fmla="*/ 4189967 w 7861469"/>
              <a:gd name="connsiteY592" fmla="*/ 472096 h 6602927"/>
              <a:gd name="connsiteX593" fmla="*/ 4274024 w 7861469"/>
              <a:gd name="connsiteY593" fmla="*/ 400396 h 6602927"/>
              <a:gd name="connsiteX594" fmla="*/ 4242488 w 7861469"/>
              <a:gd name="connsiteY594" fmla="*/ 276141 h 6602927"/>
              <a:gd name="connsiteX595" fmla="*/ 4264444 w 7861469"/>
              <a:gd name="connsiteY595" fmla="*/ 260379 h 6602927"/>
              <a:gd name="connsiteX596" fmla="*/ 4267337 w 7861469"/>
              <a:gd name="connsiteY596" fmla="*/ 285896 h 6602927"/>
              <a:gd name="connsiteX597" fmla="*/ 4265129 w 7861469"/>
              <a:gd name="connsiteY597" fmla="*/ 328059 h 6602927"/>
              <a:gd name="connsiteX598" fmla="*/ 4291965 w 7861469"/>
              <a:gd name="connsiteY598" fmla="*/ 299870 h 6602927"/>
              <a:gd name="connsiteX599" fmla="*/ 4324536 w 7861469"/>
              <a:gd name="connsiteY599" fmla="*/ 162056 h 6602927"/>
              <a:gd name="connsiteX600" fmla="*/ 4426779 w 7861469"/>
              <a:gd name="connsiteY600" fmla="*/ 65942 h 6602927"/>
              <a:gd name="connsiteX601" fmla="*/ 4457387 w 7861469"/>
              <a:gd name="connsiteY601" fmla="*/ 46404 h 6602927"/>
              <a:gd name="connsiteX602" fmla="*/ 4540121 w 7861469"/>
              <a:gd name="connsiteY602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</a:cxnLst>
            <a:rect l="l" t="t" r="r" b="b"/>
            <a:pathLst>
              <a:path w="7861469" h="6602927"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013605" y="4043702"/>
                </a:moveTo>
                <a:cubicBezTo>
                  <a:pt x="7006358" y="4041543"/>
                  <a:pt x="6999696" y="4042714"/>
                  <a:pt x="6996950" y="4046629"/>
                </a:cubicBezTo>
                <a:cubicBezTo>
                  <a:pt x="6991458" y="4054462"/>
                  <a:pt x="6992628" y="4061121"/>
                  <a:pt x="6993798" y="4067782"/>
                </a:cubicBezTo>
                <a:cubicBezTo>
                  <a:pt x="7009827" y="4119896"/>
                  <a:pt x="6991191" y="4150635"/>
                  <a:pt x="6940638" y="4156086"/>
                </a:cubicBezTo>
                <a:cubicBezTo>
                  <a:pt x="6923395" y="4155683"/>
                  <a:pt x="6919073" y="4170175"/>
                  <a:pt x="6920829" y="4180166"/>
                </a:cubicBezTo>
                <a:cubicBezTo>
                  <a:pt x="6922439" y="4189324"/>
                  <a:pt x="6924747" y="4198789"/>
                  <a:pt x="6926248" y="4207644"/>
                </a:cubicBezTo>
                <a:lnTo>
                  <a:pt x="6926732" y="4227115"/>
                </a:lnTo>
                <a:lnTo>
                  <a:pt x="6958299" y="4178931"/>
                </a:lnTo>
                <a:cubicBezTo>
                  <a:pt x="6974948" y="4153697"/>
                  <a:pt x="6992592" y="4127883"/>
                  <a:pt x="7011801" y="4102874"/>
                </a:cubicBezTo>
                <a:cubicBezTo>
                  <a:pt x="7018109" y="4102945"/>
                  <a:pt x="7027642" y="4096747"/>
                  <a:pt x="7038800" y="4086429"/>
                </a:cubicBezTo>
                <a:lnTo>
                  <a:pt x="7049718" y="4074197"/>
                </a:lnTo>
                <a:lnTo>
                  <a:pt x="7042411" y="4070825"/>
                </a:lnTo>
                <a:cubicBezTo>
                  <a:pt x="7032547" y="4063546"/>
                  <a:pt x="7022812" y="4047233"/>
                  <a:pt x="7013605" y="4043702"/>
                </a:cubicBezTo>
                <a:close/>
                <a:moveTo>
                  <a:pt x="7076743" y="4043540"/>
                </a:moveTo>
                <a:lnTo>
                  <a:pt x="7071992" y="4043741"/>
                </a:lnTo>
                <a:lnTo>
                  <a:pt x="7068252" y="4053431"/>
                </a:lnTo>
                <a:lnTo>
                  <a:pt x="7075543" y="4045262"/>
                </a:ln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4" y="2329145"/>
                </a:lnTo>
                <a:lnTo>
                  <a:pt x="1346081" y="2326178"/>
                </a:lnTo>
                <a:cubicBezTo>
                  <a:pt x="1369479" y="2303601"/>
                  <a:pt x="1381484" y="2267560"/>
                  <a:pt x="1416062" y="2254923"/>
                </a:cubicBezTo>
                <a:cubicBezTo>
                  <a:pt x="1426414" y="2250780"/>
                  <a:pt x="1429104" y="2236490"/>
                  <a:pt x="1424963" y="2226134"/>
                </a:cubicBezTo>
                <a:close/>
                <a:moveTo>
                  <a:pt x="1507161" y="2090249"/>
                </a:moveTo>
                <a:lnTo>
                  <a:pt x="1456732" y="2158498"/>
                </a:lnTo>
                <a:lnTo>
                  <a:pt x="1438689" y="2185602"/>
                </a:lnTo>
                <a:lnTo>
                  <a:pt x="1453740" y="2174974"/>
                </a:lnTo>
                <a:cubicBezTo>
                  <a:pt x="1467196" y="2163579"/>
                  <a:pt x="1506954" y="2178904"/>
                  <a:pt x="1497218" y="2133545"/>
                </a:cubicBezTo>
                <a:cubicBezTo>
                  <a:pt x="1494939" y="2124848"/>
                  <a:pt x="1502288" y="2114698"/>
                  <a:pt x="1506065" y="2103874"/>
                </a:cubicBezTo>
                <a:close/>
                <a:moveTo>
                  <a:pt x="2705910" y="892212"/>
                </a:moveTo>
                <a:cubicBezTo>
                  <a:pt x="2635089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8" y="1082319"/>
                </a:lnTo>
                <a:cubicBezTo>
                  <a:pt x="2563519" y="1093016"/>
                  <a:pt x="2587723" y="1084769"/>
                  <a:pt x="2608180" y="1057301"/>
                </a:cubicBezTo>
                <a:cubicBezTo>
                  <a:pt x="2608180" y="1057301"/>
                  <a:pt x="2608401" y="1053087"/>
                  <a:pt x="2608401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8" y="926777"/>
                </a:lnTo>
                <a:lnTo>
                  <a:pt x="2690340" y="932395"/>
                </a:lnTo>
                <a:cubicBezTo>
                  <a:pt x="2685229" y="936889"/>
                  <a:pt x="2681988" y="941132"/>
                  <a:pt x="2681988" y="941132"/>
                </a:cubicBezTo>
                <a:cubicBezTo>
                  <a:pt x="2665019" y="928164"/>
                  <a:pt x="2679985" y="926160"/>
                  <a:pt x="2692948" y="909186"/>
                </a:cubicBezTo>
                <a:cubicBezTo>
                  <a:pt x="2692948" y="909186"/>
                  <a:pt x="2692948" y="909186"/>
                  <a:pt x="2705910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1" y="417627"/>
                </a:cubicBezTo>
                <a:cubicBezTo>
                  <a:pt x="4512740" y="442481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1" y="360168"/>
                  <a:pt x="4471888" y="334651"/>
                </a:cubicBezTo>
                <a:cubicBezTo>
                  <a:pt x="4401138" y="394365"/>
                  <a:pt x="4372096" y="464716"/>
                  <a:pt x="4346609" y="547938"/>
                </a:cubicBezTo>
                <a:cubicBezTo>
                  <a:pt x="4389641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3"/>
                  <a:pt x="4395666" y="660427"/>
                </a:cubicBezTo>
                <a:cubicBezTo>
                  <a:pt x="4375032" y="650892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5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9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1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3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09" y="1143107"/>
                  <a:pt x="4965718" y="1155314"/>
                </a:cubicBezTo>
                <a:cubicBezTo>
                  <a:pt x="4952411" y="1167301"/>
                  <a:pt x="4960400" y="1176175"/>
                  <a:pt x="4968387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3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757151" y="812005"/>
                  <a:pt x="5817686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1" y="725816"/>
                  <a:pt x="6054190" y="789499"/>
                  <a:pt x="6022477" y="830120"/>
                </a:cubicBezTo>
                <a:cubicBezTo>
                  <a:pt x="5995645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70" y="993278"/>
                </a:cubicBezTo>
                <a:cubicBezTo>
                  <a:pt x="5805793" y="1013258"/>
                  <a:pt x="5796697" y="1025464"/>
                  <a:pt x="5820886" y="1047868"/>
                </a:cubicBezTo>
                <a:cubicBezTo>
                  <a:pt x="5828874" y="1056742"/>
                  <a:pt x="5832429" y="1069612"/>
                  <a:pt x="5823556" y="1077603"/>
                </a:cubicBezTo>
                <a:cubicBezTo>
                  <a:pt x="5810028" y="1093808"/>
                  <a:pt x="5798048" y="1080495"/>
                  <a:pt x="5790057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lnTo>
                  <a:pt x="5703458" y="1124557"/>
                </a:lnTo>
                <a:lnTo>
                  <a:pt x="5714068" y="1123907"/>
                </a:lnTo>
                <a:cubicBezTo>
                  <a:pt x="5727979" y="1124896"/>
                  <a:pt x="5745806" y="1128628"/>
                  <a:pt x="5754629" y="1120212"/>
                </a:cubicBezTo>
                <a:cubicBezTo>
                  <a:pt x="5773850" y="1092801"/>
                  <a:pt x="5820847" y="1125740"/>
                  <a:pt x="5833810" y="1082265"/>
                </a:cubicBezTo>
                <a:cubicBezTo>
                  <a:pt x="5837727" y="1085008"/>
                  <a:pt x="5841058" y="1084423"/>
                  <a:pt x="5844977" y="1087168"/>
                </a:cubicBezTo>
                <a:cubicBezTo>
                  <a:pt x="5861228" y="1101478"/>
                  <a:pt x="5866133" y="1090316"/>
                  <a:pt x="5874370" y="1078568"/>
                </a:cubicBezTo>
                <a:cubicBezTo>
                  <a:pt x="5888686" y="1062320"/>
                  <a:pt x="5896337" y="1047243"/>
                  <a:pt x="5923753" y="1066457"/>
                </a:cubicBezTo>
                <a:cubicBezTo>
                  <a:pt x="5938834" y="1074107"/>
                  <a:pt x="5973316" y="1074911"/>
                  <a:pt x="5989973" y="1071984"/>
                </a:cubicBezTo>
                <a:cubicBezTo>
                  <a:pt x="6020539" y="1070048"/>
                  <a:pt x="6062269" y="1073013"/>
                  <a:pt x="6082481" y="1031697"/>
                </a:cubicBezTo>
                <a:cubicBezTo>
                  <a:pt x="6087973" y="1023864"/>
                  <a:pt x="6104043" y="1017608"/>
                  <a:pt x="6114037" y="1015851"/>
                </a:cubicBezTo>
                <a:cubicBezTo>
                  <a:pt x="6164004" y="1007070"/>
                  <a:pt x="6207714" y="982223"/>
                  <a:pt x="6251423" y="957374"/>
                </a:cubicBezTo>
                <a:cubicBezTo>
                  <a:pt x="6292389" y="936443"/>
                  <a:pt x="6337269" y="918257"/>
                  <a:pt x="6388408" y="916135"/>
                </a:cubicBezTo>
                <a:lnTo>
                  <a:pt x="6393578" y="915226"/>
                </a:lnTo>
                <a:lnTo>
                  <a:pt x="6408023" y="900432"/>
                </a:lnTo>
                <a:lnTo>
                  <a:pt x="6415783" y="888096"/>
                </a:lnTo>
                <a:lnTo>
                  <a:pt x="6421210" y="886926"/>
                </a:lnTo>
                <a:lnTo>
                  <a:pt x="6438885" y="868823"/>
                </a:lnTo>
                <a:cubicBezTo>
                  <a:pt x="6484346" y="807785"/>
                  <a:pt x="6557987" y="773589"/>
                  <a:pt x="6623642" y="730519"/>
                </a:cubicBezTo>
                <a:cubicBezTo>
                  <a:pt x="6645598" y="714757"/>
                  <a:pt x="6654471" y="706767"/>
                  <a:pt x="6660011" y="681689"/>
                </a:cubicBezTo>
                <a:cubicBezTo>
                  <a:pt x="6669764" y="656834"/>
                  <a:pt x="6672412" y="60623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32665" y="721326"/>
                  <a:pt x="6882326" y="794791"/>
                  <a:pt x="6803807" y="841415"/>
                </a:cubicBezTo>
                <a:cubicBezTo>
                  <a:pt x="6782070" y="852961"/>
                  <a:pt x="6760334" y="864505"/>
                  <a:pt x="6750801" y="885146"/>
                </a:cubicBezTo>
                <a:cubicBezTo>
                  <a:pt x="6703576" y="979914"/>
                  <a:pt x="6627725" y="1056272"/>
                  <a:pt x="6556314" y="1128634"/>
                </a:cubicBezTo>
                <a:cubicBezTo>
                  <a:pt x="6546334" y="1137624"/>
                  <a:pt x="6536603" y="1146891"/>
                  <a:pt x="6527898" y="1156740"/>
                </a:cubicBezTo>
                <a:lnTo>
                  <a:pt x="6518250" y="1170439"/>
                </a:lnTo>
                <a:lnTo>
                  <a:pt x="6552249" y="1147400"/>
                </a:lnTo>
                <a:cubicBezTo>
                  <a:pt x="6577120" y="1130156"/>
                  <a:pt x="6599763" y="1112444"/>
                  <a:pt x="6617903" y="1088657"/>
                </a:cubicBezTo>
                <a:cubicBezTo>
                  <a:pt x="6643787" y="1060076"/>
                  <a:pt x="6657295" y="1078302"/>
                  <a:pt x="6670799" y="1096527"/>
                </a:cubicBezTo>
                <a:cubicBezTo>
                  <a:pt x="6680971" y="1115338"/>
                  <a:pt x="6674491" y="1137075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9" y="1187365"/>
                  <a:pt x="6751795" y="1269925"/>
                  <a:pt x="6693470" y="1334515"/>
                </a:cubicBezTo>
                <a:cubicBezTo>
                  <a:pt x="6675507" y="1354715"/>
                  <a:pt x="6699253" y="1385551"/>
                  <a:pt x="6685063" y="1414404"/>
                </a:cubicBezTo>
                <a:lnTo>
                  <a:pt x="6680067" y="1434792"/>
                </a:lnTo>
                <a:lnTo>
                  <a:pt x="6710403" y="1400803"/>
                </a:lnTo>
                <a:cubicBezTo>
                  <a:pt x="6736012" y="1367984"/>
                  <a:pt x="6761707" y="1327283"/>
                  <a:pt x="6774681" y="1295898"/>
                </a:cubicBezTo>
                <a:cubicBezTo>
                  <a:pt x="6761921" y="1308367"/>
                  <a:pt x="6761921" y="1308367"/>
                  <a:pt x="6761921" y="1308367"/>
                </a:cubicBezTo>
                <a:cubicBezTo>
                  <a:pt x="6749163" y="1320835"/>
                  <a:pt x="6749020" y="1333446"/>
                  <a:pt x="6736546" y="1320693"/>
                </a:cubicBezTo>
                <a:cubicBezTo>
                  <a:pt x="6736546" y="1320693"/>
                  <a:pt x="6749306" y="1308224"/>
                  <a:pt x="6749449" y="1295613"/>
                </a:cubicBezTo>
                <a:cubicBezTo>
                  <a:pt x="6736975" y="1282859"/>
                  <a:pt x="6736975" y="1282859"/>
                  <a:pt x="6736975" y="1282859"/>
                </a:cubicBezTo>
                <a:cubicBezTo>
                  <a:pt x="6762780" y="1232700"/>
                  <a:pt x="6800629" y="1233129"/>
                  <a:pt x="6775110" y="1258065"/>
                </a:cubicBezTo>
                <a:cubicBezTo>
                  <a:pt x="6787868" y="1245596"/>
                  <a:pt x="6787868" y="1245596"/>
                  <a:pt x="6787868" y="1245596"/>
                </a:cubicBezTo>
                <a:cubicBezTo>
                  <a:pt x="6800629" y="1233129"/>
                  <a:pt x="6813245" y="1233271"/>
                  <a:pt x="6813245" y="1233271"/>
                </a:cubicBezTo>
                <a:cubicBezTo>
                  <a:pt x="6813101" y="1245882"/>
                  <a:pt x="6800342" y="1258351"/>
                  <a:pt x="6800200" y="1270962"/>
                </a:cubicBezTo>
                <a:cubicBezTo>
                  <a:pt x="6799771" y="1308796"/>
                  <a:pt x="6786583" y="1359098"/>
                  <a:pt x="6837762" y="1296613"/>
                </a:cubicBezTo>
                <a:cubicBezTo>
                  <a:pt x="6799199" y="1359241"/>
                  <a:pt x="6763898" y="1412445"/>
                  <a:pt x="6728667" y="1459344"/>
                </a:cubicBezTo>
                <a:lnTo>
                  <a:pt x="6711653" y="1480458"/>
                </a:lnTo>
                <a:lnTo>
                  <a:pt x="6719467" y="1483848"/>
                </a:lnTo>
                <a:cubicBezTo>
                  <a:pt x="6744538" y="1489389"/>
                  <a:pt x="6734562" y="1518460"/>
                  <a:pt x="6725031" y="1539101"/>
                </a:cubicBezTo>
                <a:cubicBezTo>
                  <a:pt x="6715716" y="1555523"/>
                  <a:pt x="6702629" y="1563295"/>
                  <a:pt x="6686431" y="1549764"/>
                </a:cubicBezTo>
                <a:cubicBezTo>
                  <a:pt x="6682436" y="1545326"/>
                  <a:pt x="6677444" y="1539780"/>
                  <a:pt x="6671232" y="1537341"/>
                </a:cubicBezTo>
                <a:lnTo>
                  <a:pt x="6664665" y="1536829"/>
                </a:lnTo>
                <a:lnTo>
                  <a:pt x="6654163" y="1547977"/>
                </a:lnTo>
                <a:lnTo>
                  <a:pt x="6654293" y="1548081"/>
                </a:lnTo>
                <a:cubicBezTo>
                  <a:pt x="6655763" y="1550272"/>
                  <a:pt x="6656706" y="1552435"/>
                  <a:pt x="6656706" y="1552435"/>
                </a:cubicBezTo>
                <a:cubicBezTo>
                  <a:pt x="6717284" y="1606338"/>
                  <a:pt x="6711303" y="1639848"/>
                  <a:pt x="6642098" y="1670048"/>
                </a:cubicBezTo>
                <a:cubicBezTo>
                  <a:pt x="6620361" y="1681594"/>
                  <a:pt x="6582868" y="1671177"/>
                  <a:pt x="6577326" y="1696254"/>
                </a:cubicBezTo>
                <a:cubicBezTo>
                  <a:pt x="6566250" y="1746406"/>
                  <a:pt x="6538311" y="1795678"/>
                  <a:pt x="6544095" y="1846714"/>
                </a:cubicBezTo>
                <a:cubicBezTo>
                  <a:pt x="6545650" y="1857364"/>
                  <a:pt x="6548316" y="1867016"/>
                  <a:pt x="6548373" y="1876002"/>
                </a:cubicBezTo>
                <a:lnTo>
                  <a:pt x="6547756" y="1879451"/>
                </a:lnTo>
                <a:lnTo>
                  <a:pt x="6570696" y="1855674"/>
                </a:lnTo>
                <a:cubicBezTo>
                  <a:pt x="6596084" y="1834047"/>
                  <a:pt x="6619515" y="1811047"/>
                  <a:pt x="6640424" y="1785915"/>
                </a:cubicBezTo>
                <a:lnTo>
                  <a:pt x="6650833" y="1770177"/>
                </a:lnTo>
                <a:lnTo>
                  <a:pt x="6641457" y="1763026"/>
                </a:lnTo>
                <a:cubicBezTo>
                  <a:pt x="6633250" y="1758367"/>
                  <a:pt x="6637906" y="1750156"/>
                  <a:pt x="6642561" y="1741943"/>
                </a:cubicBezTo>
                <a:cubicBezTo>
                  <a:pt x="6651266" y="1737115"/>
                  <a:pt x="6658976" y="1736197"/>
                  <a:pt x="6666172" y="1737498"/>
                </a:cubicBezTo>
                <a:lnTo>
                  <a:pt x="6671054" y="1739607"/>
                </a:lnTo>
                <a:lnTo>
                  <a:pt x="6695027" y="1703365"/>
                </a:lnTo>
                <a:cubicBezTo>
                  <a:pt x="6724467" y="1636396"/>
                  <a:pt x="6778171" y="1609791"/>
                  <a:pt x="6839707" y="1588678"/>
                </a:cubicBezTo>
                <a:cubicBezTo>
                  <a:pt x="6853033" y="1586336"/>
                  <a:pt x="6859110" y="1581834"/>
                  <a:pt x="6868698" y="1597316"/>
                </a:cubicBezTo>
                <a:cubicBezTo>
                  <a:pt x="6899806" y="1657076"/>
                  <a:pt x="6903137" y="1656491"/>
                  <a:pt x="6938248" y="1602258"/>
                </a:cubicBezTo>
                <a:cubicBezTo>
                  <a:pt x="6940410" y="1595011"/>
                  <a:pt x="6945901" y="1587180"/>
                  <a:pt x="6948062" y="1579933"/>
                </a:cubicBezTo>
                <a:cubicBezTo>
                  <a:pt x="6956299" y="1568188"/>
                  <a:pt x="6952202" y="1544876"/>
                  <a:pt x="6970615" y="1551940"/>
                </a:cubicBezTo>
                <a:cubicBezTo>
                  <a:pt x="6989024" y="1559003"/>
                  <a:pt x="6985291" y="1576826"/>
                  <a:pt x="6977639" y="1591903"/>
                </a:cubicBezTo>
                <a:cubicBezTo>
                  <a:pt x="6961747" y="1618726"/>
                  <a:pt x="6942526" y="1646137"/>
                  <a:pt x="6923304" y="1673547"/>
                </a:cubicBezTo>
                <a:cubicBezTo>
                  <a:pt x="6915067" y="1685293"/>
                  <a:pt x="6900167" y="1698211"/>
                  <a:pt x="6919749" y="1711936"/>
                </a:cubicBezTo>
                <a:cubicBezTo>
                  <a:pt x="6935415" y="1722916"/>
                  <a:pt x="6946579" y="1727820"/>
                  <a:pt x="6964809" y="1714316"/>
                </a:cubicBezTo>
                <a:cubicBezTo>
                  <a:pt x="7032830" y="1671464"/>
                  <a:pt x="7085183" y="1617632"/>
                  <a:pt x="7129117" y="1554981"/>
                </a:cubicBezTo>
                <a:cubicBezTo>
                  <a:pt x="7139515" y="1535990"/>
                  <a:pt x="7156576" y="1515825"/>
                  <a:pt x="7178904" y="1525632"/>
                </a:cubicBezTo>
                <a:cubicBezTo>
                  <a:pt x="7201232" y="1535440"/>
                  <a:pt x="7203169" y="1565999"/>
                  <a:pt x="7207265" y="1589311"/>
                </a:cubicBezTo>
                <a:cubicBezTo>
                  <a:pt x="7204520" y="1593228"/>
                  <a:pt x="7202357" y="1600473"/>
                  <a:pt x="7199613" y="1604388"/>
                </a:cubicBezTo>
                <a:cubicBezTo>
                  <a:pt x="7195292" y="1618880"/>
                  <a:pt x="7194888" y="1636118"/>
                  <a:pt x="7207222" y="1647683"/>
                </a:cubicBezTo>
                <a:cubicBezTo>
                  <a:pt x="7236978" y="1680216"/>
                  <a:pt x="7225589" y="1713117"/>
                  <a:pt x="7206368" y="1740527"/>
                </a:cubicBezTo>
                <a:cubicBezTo>
                  <a:pt x="7158518" y="1800433"/>
                  <a:pt x="7104004" y="1861510"/>
                  <a:pt x="7052235" y="1918672"/>
                </a:cubicBezTo>
                <a:cubicBezTo>
                  <a:pt x="7046745" y="1926503"/>
                  <a:pt x="7037921" y="1934921"/>
                  <a:pt x="7032429" y="1942752"/>
                </a:cubicBezTo>
                <a:cubicBezTo>
                  <a:pt x="7026938" y="1950583"/>
                  <a:pt x="7018701" y="1962329"/>
                  <a:pt x="7027702" y="1974479"/>
                </a:cubicBezTo>
                <a:cubicBezTo>
                  <a:pt x="7032790" y="1983885"/>
                  <a:pt x="7044944" y="1974884"/>
                  <a:pt x="7054939" y="1973128"/>
                </a:cubicBezTo>
                <a:cubicBezTo>
                  <a:pt x="7084333" y="1964526"/>
                  <a:pt x="7113143" y="1952598"/>
                  <a:pt x="7142540" y="1944001"/>
                </a:cubicBezTo>
                <a:cubicBezTo>
                  <a:pt x="7165857" y="1939902"/>
                  <a:pt x="7186835" y="1922483"/>
                  <a:pt x="7212494" y="1931705"/>
                </a:cubicBezTo>
                <a:cubicBezTo>
                  <a:pt x="7237567" y="1937598"/>
                  <a:pt x="7249318" y="1945831"/>
                  <a:pt x="7225596" y="1967169"/>
                </a:cubicBezTo>
                <a:cubicBezTo>
                  <a:pt x="7195794" y="1993004"/>
                  <a:pt x="7191067" y="2024732"/>
                  <a:pt x="7208084" y="2062938"/>
                </a:cubicBezTo>
                <a:cubicBezTo>
                  <a:pt x="7245131" y="2039263"/>
                  <a:pt x="7283351" y="2022245"/>
                  <a:pt x="7322154" y="2008561"/>
                </a:cubicBezTo>
                <a:lnTo>
                  <a:pt x="7360195" y="1995905"/>
                </a:lnTo>
                <a:lnTo>
                  <a:pt x="7394265" y="1970636"/>
                </a:lnTo>
                <a:cubicBezTo>
                  <a:pt x="7469418" y="1922749"/>
                  <a:pt x="7533388" y="1925366"/>
                  <a:pt x="7626635" y="1859921"/>
                </a:cubicBezTo>
                <a:cubicBezTo>
                  <a:pt x="7633863" y="1879806"/>
                  <a:pt x="7597992" y="1901862"/>
                  <a:pt x="7572487" y="1926902"/>
                </a:cubicBezTo>
                <a:lnTo>
                  <a:pt x="7560842" y="1942027"/>
                </a:lnTo>
                <a:lnTo>
                  <a:pt x="7555253" y="1942178"/>
                </a:lnTo>
                <a:cubicBezTo>
                  <a:pt x="7553507" y="1943564"/>
                  <a:pt x="7553144" y="1946697"/>
                  <a:pt x="7552421" y="1952964"/>
                </a:cubicBezTo>
                <a:lnTo>
                  <a:pt x="7560842" y="1942027"/>
                </a:lnTo>
                <a:lnTo>
                  <a:pt x="7566396" y="1941876"/>
                </a:lnTo>
                <a:cubicBezTo>
                  <a:pt x="7580371" y="1930789"/>
                  <a:pt x="7592901" y="1932234"/>
                  <a:pt x="7578924" y="1943322"/>
                </a:cubicBezTo>
                <a:cubicBezTo>
                  <a:pt x="7578924" y="1943322"/>
                  <a:pt x="7563503" y="1966944"/>
                  <a:pt x="7550975" y="1965498"/>
                </a:cubicBezTo>
                <a:cubicBezTo>
                  <a:pt x="7550975" y="1965498"/>
                  <a:pt x="7549528" y="1978032"/>
                  <a:pt x="7549528" y="1978032"/>
                </a:cubicBezTo>
                <a:cubicBezTo>
                  <a:pt x="7549528" y="1978032"/>
                  <a:pt x="7549528" y="1978032"/>
                  <a:pt x="7537000" y="1976587"/>
                </a:cubicBezTo>
                <a:lnTo>
                  <a:pt x="7469976" y="2050236"/>
                </a:lnTo>
                <a:lnTo>
                  <a:pt x="7455117" y="2074507"/>
                </a:lnTo>
                <a:cubicBezTo>
                  <a:pt x="7448006" y="2084717"/>
                  <a:pt x="7440235" y="2094236"/>
                  <a:pt x="7431412" y="2102653"/>
                </a:cubicBezTo>
                <a:cubicBezTo>
                  <a:pt x="7383965" y="2145324"/>
                  <a:pt x="7372756" y="2198791"/>
                  <a:pt x="7362133" y="2255588"/>
                </a:cubicBezTo>
                <a:cubicBezTo>
                  <a:pt x="7361143" y="2269494"/>
                  <a:pt x="7362899" y="2279483"/>
                  <a:pt x="7380140" y="2279888"/>
                </a:cubicBezTo>
                <a:cubicBezTo>
                  <a:pt x="7386802" y="2278717"/>
                  <a:pt x="7400127" y="2276375"/>
                  <a:pt x="7401883" y="2286365"/>
                </a:cubicBezTo>
                <a:cubicBezTo>
                  <a:pt x="7404224" y="2299685"/>
                  <a:pt x="7391485" y="2305359"/>
                  <a:pt x="7385408" y="2309860"/>
                </a:cubicBezTo>
                <a:cubicBezTo>
                  <a:pt x="7354437" y="2329034"/>
                  <a:pt x="7345796" y="2358019"/>
                  <a:pt x="7344984" y="2392492"/>
                </a:cubicBezTo>
                <a:cubicBezTo>
                  <a:pt x="7344579" y="2409729"/>
                  <a:pt x="7343186" y="2440873"/>
                  <a:pt x="7370420" y="2439518"/>
                </a:cubicBezTo>
                <a:cubicBezTo>
                  <a:pt x="7390407" y="2436006"/>
                  <a:pt x="7415301" y="2421333"/>
                  <a:pt x="7424528" y="2395679"/>
                </a:cubicBezTo>
                <a:cubicBezTo>
                  <a:pt x="7426690" y="2388431"/>
                  <a:pt x="7421017" y="2375696"/>
                  <a:pt x="7434342" y="2373355"/>
                </a:cubicBezTo>
                <a:cubicBezTo>
                  <a:pt x="7447666" y="2371013"/>
                  <a:pt x="7450008" y="2384333"/>
                  <a:pt x="7451764" y="2394325"/>
                </a:cubicBezTo>
                <a:cubicBezTo>
                  <a:pt x="7467610" y="2425873"/>
                  <a:pt x="7481699" y="2447428"/>
                  <a:pt x="7522079" y="2423165"/>
                </a:cubicBezTo>
                <a:cubicBezTo>
                  <a:pt x="7549720" y="2404575"/>
                  <a:pt x="7580690" y="2385400"/>
                  <a:pt x="7603828" y="2360734"/>
                </a:cubicBezTo>
                <a:cubicBezTo>
                  <a:pt x="7626381" y="2332740"/>
                  <a:pt x="7654020" y="2314150"/>
                  <a:pt x="7693995" y="2307125"/>
                </a:cubicBezTo>
                <a:cubicBezTo>
                  <a:pt x="7723975" y="2301857"/>
                  <a:pt x="7757286" y="2296002"/>
                  <a:pt x="7784342" y="2274081"/>
                </a:cubicBezTo>
                <a:cubicBezTo>
                  <a:pt x="7796496" y="2265079"/>
                  <a:pt x="7807075" y="2266651"/>
                  <a:pt x="7819409" y="2278217"/>
                </a:cubicBezTo>
                <a:cubicBezTo>
                  <a:pt x="7832328" y="2293111"/>
                  <a:pt x="7827423" y="2304273"/>
                  <a:pt x="7812522" y="2317192"/>
                </a:cubicBezTo>
                <a:cubicBezTo>
                  <a:pt x="7689990" y="2421122"/>
                  <a:pt x="7601131" y="2560329"/>
                  <a:pt x="7487602" y="2676410"/>
                </a:cubicBezTo>
                <a:cubicBezTo>
                  <a:pt x="7464464" y="2701076"/>
                  <a:pt x="7422915" y="2718677"/>
                  <a:pt x="7435024" y="2768043"/>
                </a:cubicBezTo>
                <a:cubicBezTo>
                  <a:pt x="7438940" y="2770791"/>
                  <a:pt x="7429533" y="2775876"/>
                  <a:pt x="7426787" y="2779792"/>
                </a:cubicBezTo>
                <a:cubicBezTo>
                  <a:pt x="7397166" y="2826196"/>
                  <a:pt x="7366962" y="2869268"/>
                  <a:pt x="7324423" y="2900776"/>
                </a:cubicBezTo>
                <a:cubicBezTo>
                  <a:pt x="7303446" y="2918196"/>
                  <a:pt x="7289715" y="2937773"/>
                  <a:pt x="7276571" y="2960683"/>
                </a:cubicBezTo>
                <a:cubicBezTo>
                  <a:pt x="7269504" y="2979090"/>
                  <a:pt x="7273015" y="2999070"/>
                  <a:pt x="7285350" y="3010636"/>
                </a:cubicBezTo>
                <a:cubicBezTo>
                  <a:pt x="7301015" y="3021615"/>
                  <a:pt x="7308667" y="3006538"/>
                  <a:pt x="7321407" y="3000867"/>
                </a:cubicBezTo>
                <a:cubicBezTo>
                  <a:pt x="7371780" y="2974849"/>
                  <a:pt x="7413149" y="2936680"/>
                  <a:pt x="7450603" y="2895766"/>
                </a:cubicBezTo>
                <a:cubicBezTo>
                  <a:pt x="7485310" y="2858769"/>
                  <a:pt x="7525644" y="2892878"/>
                  <a:pt x="7562873" y="2889767"/>
                </a:cubicBezTo>
                <a:cubicBezTo>
                  <a:pt x="7579530" y="2886841"/>
                  <a:pt x="7561479" y="2920911"/>
                  <a:pt x="7567734" y="2936978"/>
                </a:cubicBezTo>
                <a:cubicBezTo>
                  <a:pt x="7574397" y="2935808"/>
                  <a:pt x="7584976" y="2937380"/>
                  <a:pt x="7591641" y="2936211"/>
                </a:cubicBezTo>
                <a:cubicBezTo>
                  <a:pt x="7629453" y="2936431"/>
                  <a:pt x="7662402" y="2889442"/>
                  <a:pt x="7702154" y="2920219"/>
                </a:cubicBezTo>
                <a:cubicBezTo>
                  <a:pt x="7709986" y="2925710"/>
                  <a:pt x="7714308" y="2911220"/>
                  <a:pt x="7717052" y="2907302"/>
                </a:cubicBezTo>
                <a:cubicBezTo>
                  <a:pt x="7721960" y="2896142"/>
                  <a:pt x="7722951" y="2882235"/>
                  <a:pt x="7740192" y="2882639"/>
                </a:cubicBezTo>
                <a:cubicBezTo>
                  <a:pt x="7743884" y="2923186"/>
                  <a:pt x="7743884" y="2923186"/>
                  <a:pt x="7783272" y="2912831"/>
                </a:cubicBezTo>
                <a:cubicBezTo>
                  <a:pt x="7802675" y="2905987"/>
                  <a:pt x="7852417" y="2935009"/>
                  <a:pt x="7857100" y="2961652"/>
                </a:cubicBezTo>
                <a:cubicBezTo>
                  <a:pt x="7865294" y="3008277"/>
                  <a:pt x="7866241" y="3052740"/>
                  <a:pt x="7820955" y="3088164"/>
                </a:cubicBezTo>
                <a:cubicBezTo>
                  <a:pt x="7770177" y="3131420"/>
                  <a:pt x="7741727" y="3184483"/>
                  <a:pt x="7746771" y="3252259"/>
                </a:cubicBezTo>
                <a:cubicBezTo>
                  <a:pt x="7749292" y="3286148"/>
                  <a:pt x="7733401" y="3312971"/>
                  <a:pt x="7705762" y="3331562"/>
                </a:cubicBezTo>
                <a:cubicBezTo>
                  <a:pt x="7684786" y="3348983"/>
                  <a:pt x="7659891" y="3363654"/>
                  <a:pt x="7647917" y="3393224"/>
                </a:cubicBezTo>
                <a:cubicBezTo>
                  <a:pt x="7625547" y="3441788"/>
                  <a:pt x="7584762" y="3483286"/>
                  <a:pt x="7551226" y="3526943"/>
                </a:cubicBezTo>
                <a:cubicBezTo>
                  <a:pt x="7539657" y="3539276"/>
                  <a:pt x="7528087" y="3551609"/>
                  <a:pt x="7507515" y="3551792"/>
                </a:cubicBezTo>
                <a:cubicBezTo>
                  <a:pt x="7476363" y="3550400"/>
                  <a:pt x="7456557" y="3574478"/>
                  <a:pt x="7431079" y="3585824"/>
                </a:cubicBezTo>
                <a:cubicBezTo>
                  <a:pt x="7365220" y="3621429"/>
                  <a:pt x="7399839" y="3701174"/>
                  <a:pt x="7355723" y="3743258"/>
                </a:cubicBezTo>
                <a:cubicBezTo>
                  <a:pt x="7352393" y="3743842"/>
                  <a:pt x="7352978" y="3747174"/>
                  <a:pt x="7352978" y="3747174"/>
                </a:cubicBezTo>
                <a:cubicBezTo>
                  <a:pt x="7385075" y="3793028"/>
                  <a:pt x="7318675" y="3766935"/>
                  <a:pt x="7323358" y="3793577"/>
                </a:cubicBezTo>
                <a:cubicBezTo>
                  <a:pt x="7277531" y="3767298"/>
                  <a:pt x="7287886" y="3806677"/>
                  <a:pt x="7287481" y="3823912"/>
                </a:cubicBezTo>
                <a:cubicBezTo>
                  <a:pt x="7287075" y="3841151"/>
                  <a:pt x="7278837" y="3852897"/>
                  <a:pt x="7271186" y="3867974"/>
                </a:cubicBezTo>
                <a:cubicBezTo>
                  <a:pt x="7251379" y="3892054"/>
                  <a:pt x="7224910" y="3917306"/>
                  <a:pt x="7222344" y="3941788"/>
                </a:cubicBezTo>
                <a:cubicBezTo>
                  <a:pt x="7217618" y="3973518"/>
                  <a:pt x="7202718" y="3986433"/>
                  <a:pt x="7183317" y="3993278"/>
                </a:cubicBezTo>
                <a:lnTo>
                  <a:pt x="7163056" y="4003391"/>
                </a:lnTo>
                <a:lnTo>
                  <a:pt x="7147104" y="4028337"/>
                </a:lnTo>
                <a:cubicBezTo>
                  <a:pt x="7092956" y="4109312"/>
                  <a:pt x="7042556" y="4172594"/>
                  <a:pt x="6985140" y="4228700"/>
                </a:cubicBezTo>
                <a:cubicBezTo>
                  <a:pt x="6921058" y="4316265"/>
                  <a:pt x="6857263" y="4378606"/>
                  <a:pt x="6780421" y="4478639"/>
                </a:cubicBezTo>
                <a:cubicBezTo>
                  <a:pt x="6792895" y="4491392"/>
                  <a:pt x="6805797" y="4466313"/>
                  <a:pt x="6818272" y="4479068"/>
                </a:cubicBezTo>
                <a:cubicBezTo>
                  <a:pt x="6779564" y="4554305"/>
                  <a:pt x="6753904" y="4591854"/>
                  <a:pt x="6715484" y="4641870"/>
                </a:cubicBezTo>
                <a:cubicBezTo>
                  <a:pt x="6686776" y="4669923"/>
                  <a:pt x="6657987" y="4705071"/>
                  <a:pt x="6618412" y="4752513"/>
                </a:cubicBezTo>
                <a:lnTo>
                  <a:pt x="6609770" y="4762776"/>
                </a:lnTo>
                <a:lnTo>
                  <a:pt x="6549291" y="4704426"/>
                </a:lnTo>
                <a:lnTo>
                  <a:pt x="6550757" y="4703067"/>
                </a:lnTo>
                <a:cubicBezTo>
                  <a:pt x="6589035" y="4665663"/>
                  <a:pt x="6640071" y="4615790"/>
                  <a:pt x="6678921" y="4527941"/>
                </a:cubicBezTo>
                <a:cubicBezTo>
                  <a:pt x="6717197" y="4490536"/>
                  <a:pt x="6729528" y="4515901"/>
                  <a:pt x="6780707" y="4453416"/>
                </a:cubicBezTo>
                <a:cubicBezTo>
                  <a:pt x="6806512" y="4403257"/>
                  <a:pt x="6768520" y="4415439"/>
                  <a:pt x="6819700" y="4352955"/>
                </a:cubicBezTo>
                <a:cubicBezTo>
                  <a:pt x="6851454" y="4334395"/>
                  <a:pt x="6880268" y="4296883"/>
                  <a:pt x="6910752" y="4251508"/>
                </a:cubicBezTo>
                <a:lnTo>
                  <a:pt x="6916078" y="4243377"/>
                </a:lnTo>
                <a:lnTo>
                  <a:pt x="6913589" y="4246131"/>
                </a:lnTo>
                <a:cubicBezTo>
                  <a:pt x="6905864" y="4248883"/>
                  <a:pt x="6894328" y="4249194"/>
                  <a:pt x="6877480" y="4246147"/>
                </a:cubicBezTo>
                <a:cubicBezTo>
                  <a:pt x="6840613" y="4290392"/>
                  <a:pt x="6789654" y="4313080"/>
                  <a:pt x="6760034" y="4359482"/>
                </a:cubicBezTo>
                <a:cubicBezTo>
                  <a:pt x="6746307" y="4379060"/>
                  <a:pt x="6733747" y="4405299"/>
                  <a:pt x="6700254" y="4390588"/>
                </a:cubicBezTo>
                <a:cubicBezTo>
                  <a:pt x="6689090" y="4385683"/>
                  <a:pt x="6687515" y="4396260"/>
                  <a:pt x="6685355" y="4403504"/>
                </a:cubicBezTo>
                <a:cubicBezTo>
                  <a:pt x="6656095" y="4491043"/>
                  <a:pt x="6607254" y="4564853"/>
                  <a:pt x="6542747" y="4627689"/>
                </a:cubicBezTo>
                <a:cubicBezTo>
                  <a:pt x="6533924" y="4636106"/>
                  <a:pt x="6525933" y="4644376"/>
                  <a:pt x="6518922" y="4653333"/>
                </a:cubicBezTo>
                <a:lnTo>
                  <a:pt x="6510614" y="4667111"/>
                </a:lnTo>
                <a:lnTo>
                  <a:pt x="6425846" y="4585327"/>
                </a:lnTo>
                <a:lnTo>
                  <a:pt x="6501355" y="4662810"/>
                </a:lnTo>
                <a:cubicBezTo>
                  <a:pt x="6511865" y="4673816"/>
                  <a:pt x="6523102" y="4688984"/>
                  <a:pt x="6507199" y="4696066"/>
                </a:cubicBezTo>
                <a:cubicBezTo>
                  <a:pt x="6467078" y="4711686"/>
                  <a:pt x="6464605" y="4746405"/>
                  <a:pt x="6448200" y="4775004"/>
                </a:cubicBezTo>
                <a:cubicBezTo>
                  <a:pt x="6441342" y="4784778"/>
                  <a:pt x="6427632" y="4804330"/>
                  <a:pt x="6417126" y="4793321"/>
                </a:cubicBezTo>
                <a:cubicBezTo>
                  <a:pt x="6381442" y="4761020"/>
                  <a:pt x="6363797" y="4806977"/>
                  <a:pt x="6342276" y="4806474"/>
                </a:cubicBezTo>
                <a:cubicBezTo>
                  <a:pt x="6286757" y="4807660"/>
                  <a:pt x="6315586" y="4849736"/>
                  <a:pt x="6306034" y="4868554"/>
                </a:cubicBezTo>
                <a:cubicBezTo>
                  <a:pt x="6298672" y="4899848"/>
                  <a:pt x="6289849" y="4922825"/>
                  <a:pt x="6254392" y="4916200"/>
                </a:cubicBezTo>
                <a:cubicBezTo>
                  <a:pt x="6241187" y="4914235"/>
                  <a:pt x="6225285" y="4921316"/>
                  <a:pt x="6223318" y="4934518"/>
                </a:cubicBezTo>
                <a:cubicBezTo>
                  <a:pt x="6218149" y="4978280"/>
                  <a:pt x="6179490" y="5002216"/>
                  <a:pt x="6159652" y="5035701"/>
                </a:cubicBezTo>
                <a:cubicBezTo>
                  <a:pt x="6150100" y="5054523"/>
                  <a:pt x="6128074" y="5075535"/>
                  <a:pt x="6169150" y="5089746"/>
                </a:cubicBezTo>
                <a:cubicBezTo>
                  <a:pt x="6182357" y="5091710"/>
                  <a:pt x="6183312" y="5121541"/>
                  <a:pt x="6154206" y="5126658"/>
                </a:cubicBezTo>
                <a:cubicBezTo>
                  <a:pt x="6145157" y="5123958"/>
                  <a:pt x="6136841" y="5125420"/>
                  <a:pt x="6134143" y="5134467"/>
                </a:cubicBezTo>
                <a:cubicBezTo>
                  <a:pt x="6111612" y="5176995"/>
                  <a:pt x="6089078" y="5219525"/>
                  <a:pt x="6051879" y="5251776"/>
                </a:cubicBezTo>
                <a:cubicBezTo>
                  <a:pt x="6018109" y="5279138"/>
                  <a:pt x="5959893" y="5289368"/>
                  <a:pt x="5966694" y="5352457"/>
                </a:cubicBezTo>
                <a:cubicBezTo>
                  <a:pt x="5968155" y="5360771"/>
                  <a:pt x="5956411" y="5367121"/>
                  <a:pt x="5948824" y="5372739"/>
                </a:cubicBezTo>
                <a:cubicBezTo>
                  <a:pt x="5912580" y="5434819"/>
                  <a:pt x="5841385" y="5468761"/>
                  <a:pt x="5814188" y="5533537"/>
                </a:cubicBezTo>
                <a:cubicBezTo>
                  <a:pt x="5793118" y="5584381"/>
                  <a:pt x="5759347" y="5611743"/>
                  <a:pt x="5711639" y="5632983"/>
                </a:cubicBezTo>
                <a:cubicBezTo>
                  <a:pt x="5648760" y="5665461"/>
                  <a:pt x="5575373" y="5686930"/>
                  <a:pt x="5523733" y="5734575"/>
                </a:cubicBezTo>
                <a:cubicBezTo>
                  <a:pt x="5478948" y="5772445"/>
                  <a:pt x="5435399" y="5792952"/>
                  <a:pt x="5381116" y="5776780"/>
                </a:cubicBezTo>
                <a:cubicBezTo>
                  <a:pt x="5375271" y="5743524"/>
                  <a:pt x="5388983" y="5723972"/>
                  <a:pt x="5420787" y="5709811"/>
                </a:cubicBezTo>
                <a:cubicBezTo>
                  <a:pt x="5521821" y="5674913"/>
                  <a:pt x="5605997" y="5617266"/>
                  <a:pt x="5657917" y="5522431"/>
                </a:cubicBezTo>
                <a:cubicBezTo>
                  <a:pt x="5670898" y="5498722"/>
                  <a:pt x="5711748" y="5487257"/>
                  <a:pt x="5703206" y="5463046"/>
                </a:cubicBezTo>
                <a:cubicBezTo>
                  <a:pt x="5675390" y="5377938"/>
                  <a:pt x="5771254" y="5386804"/>
                  <a:pt x="5784740" y="5341578"/>
                </a:cubicBezTo>
                <a:cubicBezTo>
                  <a:pt x="5870098" y="5339434"/>
                  <a:pt x="5883132" y="5242863"/>
                  <a:pt x="5946743" y="5214542"/>
                </a:cubicBezTo>
                <a:cubicBezTo>
                  <a:pt x="5958487" y="5208190"/>
                  <a:pt x="5959723" y="5190832"/>
                  <a:pt x="5952642" y="5174934"/>
                </a:cubicBezTo>
                <a:cubicBezTo>
                  <a:pt x="5943369" y="5146567"/>
                  <a:pt x="5929939" y="5118929"/>
                  <a:pt x="5919936" y="5086403"/>
                </a:cubicBezTo>
                <a:cubicBezTo>
                  <a:pt x="5853855" y="5149441"/>
                  <a:pt x="5793898" y="5198549"/>
                  <a:pt x="5724164" y="5240802"/>
                </a:cubicBezTo>
                <a:cubicBezTo>
                  <a:pt x="5704101" y="5248612"/>
                  <a:pt x="5693820" y="5263276"/>
                  <a:pt x="5688424" y="5281366"/>
                </a:cubicBezTo>
                <a:cubicBezTo>
                  <a:pt x="5673479" y="5318277"/>
                  <a:pt x="5664882" y="5366930"/>
                  <a:pt x="5635269" y="5393561"/>
                </a:cubicBezTo>
                <a:cubicBezTo>
                  <a:pt x="5598801" y="5429968"/>
                  <a:pt x="5567951" y="5473960"/>
                  <a:pt x="5536370" y="5513794"/>
                </a:cubicBezTo>
                <a:cubicBezTo>
                  <a:pt x="5441631" y="5633295"/>
                  <a:pt x="5325878" y="5730778"/>
                  <a:pt x="5215011" y="5831684"/>
                </a:cubicBezTo>
                <a:cubicBezTo>
                  <a:pt x="5174385" y="5868824"/>
                  <a:pt x="5123024" y="5869280"/>
                  <a:pt x="5083182" y="5837710"/>
                </a:cubicBezTo>
                <a:cubicBezTo>
                  <a:pt x="5048230" y="5809568"/>
                  <a:pt x="5011536" y="5820305"/>
                  <a:pt x="4982934" y="5803903"/>
                </a:cubicBezTo>
                <a:cubicBezTo>
                  <a:pt x="4915222" y="5760093"/>
                  <a:pt x="4943038" y="5845198"/>
                  <a:pt x="4913931" y="5850313"/>
                </a:cubicBezTo>
                <a:cubicBezTo>
                  <a:pt x="4902185" y="5856664"/>
                  <a:pt x="4895330" y="5866439"/>
                  <a:pt x="4883587" y="5872788"/>
                </a:cubicBezTo>
                <a:cubicBezTo>
                  <a:pt x="4841499" y="5901613"/>
                  <a:pt x="4803568" y="5929706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cubicBezTo>
                  <a:pt x="4695850" y="6072918"/>
                  <a:pt x="4595827" y="6064783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8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cubicBezTo>
                  <a:pt x="4411347" y="6161487"/>
                  <a:pt x="4366112" y="6148007"/>
                  <a:pt x="4381056" y="6111097"/>
                </a:cubicBezTo>
                <a:cubicBezTo>
                  <a:pt x="4388643" y="6105479"/>
                  <a:pt x="4396229" y="6099862"/>
                  <a:pt x="4401849" y="6107442"/>
                </a:cubicBezTo>
                <a:cubicBezTo>
                  <a:pt x="4431409" y="6153674"/>
                  <a:pt x="4445623" y="6112607"/>
                  <a:pt x="4459333" y="6093056"/>
                </a:cubicBezTo>
                <a:cubicBezTo>
                  <a:pt x="4473044" y="6073504"/>
                  <a:pt x="4485520" y="6071311"/>
                  <a:pt x="4507772" y="6075974"/>
                </a:cubicBezTo>
                <a:cubicBezTo>
                  <a:pt x="4538340" y="6079172"/>
                  <a:pt x="4585093" y="6028101"/>
                  <a:pt x="4571660" y="6000462"/>
                </a:cubicBezTo>
                <a:cubicBezTo>
                  <a:pt x="4564582" y="5984564"/>
                  <a:pt x="4551150" y="5956925"/>
                  <a:pt x="4526427" y="5986984"/>
                </a:cubicBezTo>
                <a:cubicBezTo>
                  <a:pt x="4512715" y="6006536"/>
                  <a:pt x="4494621" y="6001145"/>
                  <a:pt x="4473100" y="6000642"/>
                </a:cubicBezTo>
                <a:cubicBezTo>
                  <a:pt x="4421740" y="6001095"/>
                  <a:pt x="4376223" y="6034808"/>
                  <a:pt x="4327787" y="6051890"/>
                </a:cubicBezTo>
                <a:cubicBezTo>
                  <a:pt x="4303568" y="6060435"/>
                  <a:pt x="4318458" y="6096386"/>
                  <a:pt x="4309637" y="6119364"/>
                </a:cubicBezTo>
                <a:cubicBezTo>
                  <a:pt x="4288060" y="6191723"/>
                  <a:pt x="4255524" y="6201727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79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49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4" y="6448985"/>
                  <a:pt x="3639768" y="6429938"/>
                  <a:pt x="3648589" y="6406958"/>
                </a:cubicBezTo>
                <a:cubicBezTo>
                  <a:pt x="3652017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0" y="5982215"/>
                </a:cubicBezTo>
                <a:cubicBezTo>
                  <a:pt x="3958540" y="5975363"/>
                  <a:pt x="3950955" y="5980980"/>
                  <a:pt x="3948258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4" y="6179598"/>
                  <a:pt x="3632068" y="6264156"/>
                  <a:pt x="3543732" y="6322535"/>
                </a:cubicBezTo>
                <a:cubicBezTo>
                  <a:pt x="3524401" y="6334504"/>
                  <a:pt x="3515581" y="6357481"/>
                  <a:pt x="3506759" y="6380457"/>
                </a:cubicBezTo>
                <a:cubicBezTo>
                  <a:pt x="3470010" y="6464056"/>
                  <a:pt x="3403199" y="6522940"/>
                  <a:pt x="3336383" y="6581821"/>
                </a:cubicBezTo>
                <a:cubicBezTo>
                  <a:pt x="3299916" y="6618229"/>
                  <a:pt x="3254682" y="6604751"/>
                  <a:pt x="3225854" y="6562676"/>
                </a:cubicBezTo>
                <a:cubicBezTo>
                  <a:pt x="3215347" y="6551666"/>
                  <a:pt x="3207760" y="6557287"/>
                  <a:pt x="3194554" y="6555320"/>
                </a:cubicBezTo>
                <a:cubicBezTo>
                  <a:pt x="3148083" y="6559202"/>
                  <a:pt x="3136843" y="6544036"/>
                  <a:pt x="3154489" y="6498080"/>
                </a:cubicBezTo>
                <a:cubicBezTo>
                  <a:pt x="3167468" y="6474370"/>
                  <a:pt x="3180449" y="6450662"/>
                  <a:pt x="3197586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3" y="6337787"/>
                  <a:pt x="3300137" y="6326775"/>
                </a:cubicBezTo>
                <a:cubicBezTo>
                  <a:pt x="3257372" y="6278580"/>
                  <a:pt x="3307273" y="6269811"/>
                  <a:pt x="3330760" y="6257112"/>
                </a:cubicBezTo>
                <a:cubicBezTo>
                  <a:pt x="3354980" y="6248569"/>
                  <a:pt x="3361834" y="6238793"/>
                  <a:pt x="3374814" y="6215084"/>
                </a:cubicBezTo>
                <a:cubicBezTo>
                  <a:pt x="3409596" y="6144688"/>
                  <a:pt x="3434601" y="6067441"/>
                  <a:pt x="3489670" y="6014907"/>
                </a:cubicBezTo>
                <a:cubicBezTo>
                  <a:pt x="3565303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5" y="5663875"/>
                </a:lnTo>
                <a:cubicBezTo>
                  <a:pt x="3706935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7" y="5785093"/>
                </a:cubicBezTo>
                <a:cubicBezTo>
                  <a:pt x="3508651" y="5818381"/>
                  <a:pt x="3481817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3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4" y="6343572"/>
                </a:cubicBezTo>
                <a:cubicBezTo>
                  <a:pt x="2924264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1" y="6273075"/>
                  <a:pt x="2745201" y="6273075"/>
                  <a:pt x="2694401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2" y="6082464"/>
                </a:cubicBezTo>
                <a:cubicBezTo>
                  <a:pt x="2738711" y="6074030"/>
                  <a:pt x="2735159" y="6061161"/>
                  <a:pt x="2735601" y="6052727"/>
                </a:cubicBezTo>
                <a:cubicBezTo>
                  <a:pt x="2714744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8" y="5737835"/>
                </a:cubicBezTo>
                <a:cubicBezTo>
                  <a:pt x="2782535" y="5721190"/>
                  <a:pt x="2800057" y="5709425"/>
                  <a:pt x="2784080" y="5691678"/>
                </a:cubicBezTo>
                <a:cubicBezTo>
                  <a:pt x="2767881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79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8" y="5905898"/>
                  <a:pt x="2510171" y="5918325"/>
                  <a:pt x="2506174" y="5913889"/>
                </a:cubicBezTo>
                <a:cubicBezTo>
                  <a:pt x="2443172" y="5906365"/>
                  <a:pt x="2427659" y="5960513"/>
                  <a:pt x="2400601" y="5992919"/>
                </a:cubicBezTo>
                <a:cubicBezTo>
                  <a:pt x="2273974" y="6151176"/>
                  <a:pt x="2114952" y="6282369"/>
                  <a:pt x="2004744" y="6449939"/>
                </a:cubicBezTo>
                <a:cubicBezTo>
                  <a:pt x="1990994" y="6470360"/>
                  <a:pt x="1977907" y="6478129"/>
                  <a:pt x="1957496" y="6464378"/>
                </a:cubicBezTo>
                <a:cubicBezTo>
                  <a:pt x="1941297" y="6450848"/>
                  <a:pt x="1937744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0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6" y="6020301"/>
                  <a:pt x="2087145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4" y="5961080"/>
                  <a:pt x="2043205" y="5957304"/>
                </a:cubicBezTo>
                <a:cubicBezTo>
                  <a:pt x="2073595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0" y="5880556"/>
                  <a:pt x="1930943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09" y="5919849"/>
                </a:cubicBezTo>
                <a:cubicBezTo>
                  <a:pt x="1889894" y="5898548"/>
                  <a:pt x="1877251" y="5897886"/>
                  <a:pt x="1860172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3" y="6022438"/>
                  <a:pt x="1661466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89" y="4445353"/>
                  <a:pt x="1772790" y="4421159"/>
                  <a:pt x="1748821" y="4394540"/>
                </a:cubicBezTo>
                <a:cubicBezTo>
                  <a:pt x="1725078" y="4363700"/>
                  <a:pt x="1698683" y="4383458"/>
                  <a:pt x="1672291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32220" y="3708382"/>
                  <a:pt x="527821" y="3658426"/>
                  <a:pt x="570170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2" y="2659203"/>
                  <a:pt x="1185957" y="2631700"/>
                </a:cubicBezTo>
                <a:lnTo>
                  <a:pt x="1184402" y="2626073"/>
                </a:lnTo>
                <a:lnTo>
                  <a:pt x="1173244" y="2644084"/>
                </a:lnTo>
                <a:cubicBezTo>
                  <a:pt x="1168020" y="2657531"/>
                  <a:pt x="1166029" y="2672444"/>
                  <a:pt x="1169706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7" y="2777306"/>
                  <a:pt x="1063912" y="2812723"/>
                  <a:pt x="1047140" y="2827845"/>
                </a:cubicBezTo>
                <a:cubicBezTo>
                  <a:pt x="980059" y="2888329"/>
                  <a:pt x="949423" y="2967865"/>
                  <a:pt x="940529" y="3056720"/>
                </a:cubicBezTo>
                <a:cubicBezTo>
                  <a:pt x="935150" y="3085303"/>
                  <a:pt x="921899" y="3100217"/>
                  <a:pt x="893738" y="3101877"/>
                </a:cubicBezTo>
                <a:cubicBezTo>
                  <a:pt x="870128" y="3060869"/>
                  <a:pt x="878406" y="3021516"/>
                  <a:pt x="900556" y="2977810"/>
                </a:cubicBezTo>
                <a:cubicBezTo>
                  <a:pt x="929333" y="2926651"/>
                  <a:pt x="932640" y="2862858"/>
                  <a:pt x="946920" y="2805484"/>
                </a:cubicBezTo>
                <a:cubicBezTo>
                  <a:pt x="954991" y="2762609"/>
                  <a:pt x="970724" y="2729885"/>
                  <a:pt x="1007992" y="2702956"/>
                </a:cubicBezTo>
                <a:cubicBezTo>
                  <a:pt x="1031700" y="2685660"/>
                  <a:pt x="1047018" y="2660908"/>
                  <a:pt x="1061846" y="2635301"/>
                </a:cubicBezTo>
                <a:lnTo>
                  <a:pt x="1065181" y="2629725"/>
                </a:lnTo>
                <a:lnTo>
                  <a:pt x="1069876" y="2618871"/>
                </a:lnTo>
                <a:lnTo>
                  <a:pt x="1072038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6" y="2618871"/>
                </a:lnTo>
                <a:lnTo>
                  <a:pt x="1063475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70" y="2590733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6" y="2571756"/>
                </a:cubicBezTo>
                <a:cubicBezTo>
                  <a:pt x="1159160" y="2425000"/>
                  <a:pt x="1247894" y="2291212"/>
                  <a:pt x="1359603" y="2215307"/>
                </a:cubicBezTo>
                <a:cubicBezTo>
                  <a:pt x="1375512" y="2106503"/>
                  <a:pt x="1552034" y="1945728"/>
                  <a:pt x="1627805" y="1828915"/>
                </a:cubicBezTo>
                <a:cubicBezTo>
                  <a:pt x="1668695" y="1792965"/>
                  <a:pt x="1670699" y="1807936"/>
                  <a:pt x="1659738" y="1839882"/>
                </a:cubicBezTo>
                <a:cubicBezTo>
                  <a:pt x="1696623" y="1773988"/>
                  <a:pt x="1765440" y="1719063"/>
                  <a:pt x="1761434" y="1689119"/>
                </a:cubicBezTo>
                <a:cubicBezTo>
                  <a:pt x="1841212" y="1602248"/>
                  <a:pt x="1895063" y="1549324"/>
                  <a:pt x="1933951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2" y="1362327"/>
                  <a:pt x="2112675" y="1375433"/>
                  <a:pt x="2112772" y="1386849"/>
                </a:cubicBezTo>
                <a:lnTo>
                  <a:pt x="2115875" y="1392643"/>
                </a:lnTo>
                <a:lnTo>
                  <a:pt x="2368382" y="1113415"/>
                </a:lnTo>
                <a:lnTo>
                  <a:pt x="2372963" y="1120035"/>
                </a:lnTo>
                <a:lnTo>
                  <a:pt x="2380066" y="1123576"/>
                </a:lnTo>
                <a:lnTo>
                  <a:pt x="2385743" y="1117924"/>
                </a:lnTo>
                <a:cubicBezTo>
                  <a:pt x="2463517" y="1016082"/>
                  <a:pt x="2558259" y="927208"/>
                  <a:pt x="2695893" y="817356"/>
                </a:cubicBezTo>
                <a:cubicBezTo>
                  <a:pt x="2629079" y="887253"/>
                  <a:pt x="2686938" y="864273"/>
                  <a:pt x="2731834" y="858265"/>
                </a:cubicBezTo>
                <a:cubicBezTo>
                  <a:pt x="2746800" y="856263"/>
                  <a:pt x="2759762" y="839288"/>
                  <a:pt x="2774727" y="837287"/>
                </a:cubicBezTo>
                <a:cubicBezTo>
                  <a:pt x="2774727" y="837287"/>
                  <a:pt x="2775229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89"/>
                  <a:pt x="2932624" y="672646"/>
                  <a:pt x="3000068" y="676175"/>
                </a:cubicBezTo>
                <a:cubicBezTo>
                  <a:pt x="3012712" y="676837"/>
                  <a:pt x="3022245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3" y="486345"/>
                  <a:pt x="3351636" y="500096"/>
                  <a:pt x="3349650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1" y="784152"/>
                  <a:pt x="3268528" y="795917"/>
                  <a:pt x="3284726" y="809448"/>
                </a:cubicBezTo>
                <a:cubicBezTo>
                  <a:pt x="3300925" y="822978"/>
                  <a:pt x="3318227" y="815429"/>
                  <a:pt x="3331535" y="803443"/>
                </a:cubicBezTo>
                <a:cubicBezTo>
                  <a:pt x="3362805" y="771258"/>
                  <a:pt x="3394075" y="739072"/>
                  <a:pt x="3421572" y="698234"/>
                </a:cubicBezTo>
                <a:cubicBezTo>
                  <a:pt x="3513816" y="550861"/>
                  <a:pt x="3654875" y="439867"/>
                  <a:pt x="3767312" y="310461"/>
                </a:cubicBezTo>
                <a:cubicBezTo>
                  <a:pt x="3785275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4"/>
                </a:cubicBezTo>
                <a:cubicBezTo>
                  <a:pt x="3891756" y="274697"/>
                  <a:pt x="3904844" y="266925"/>
                  <a:pt x="3913493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8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7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471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B597-52D1-F843-620C-4D8679F4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ADF5E-72A9-0407-1565-503A69C8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97D31-8CB0-CDE1-B0E0-99926872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2554C-C440-3C78-ECAB-D3CFEF34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2DE5-B48E-AFA2-09B9-BEB6FD1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331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872597" y="-14394"/>
            <a:ext cx="3600000" cy="37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223373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988597" y="3870000"/>
            <a:ext cx="2484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223373" y="1785606"/>
            <a:ext cx="2484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1422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CBDC-5FBD-AD53-40AA-70C22C98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48AE-5501-2893-7FCD-1F503B7C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50BFE-7284-4239-521E-C647F9D7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0957-6266-2842-9F4D-FECF82095732}" type="datetimeFigureOut">
              <a:rPr lang="en-BA" smtClean="0"/>
              <a:t>09/19/2025</a:t>
            </a:fld>
            <a:endParaRPr lang="e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C0866-4210-BDBD-00EC-FC95919A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5C957-A977-4A3B-F75E-91DD010B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B1BE-A9FB-2B46-965C-BB84268CC14D}" type="slidenum">
              <a:rPr lang="en-BA" smtClean="0"/>
              <a:t>‹#›</a:t>
            </a:fld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216620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2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55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34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1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70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4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87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5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4291-7C1F-A781-378C-286C918E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06FC7-99EE-8831-9EBE-8032439B9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7DCE7-7C56-D13C-B3D0-CA008CF1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E893-82E6-55C0-2646-19DAA017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815C-B465-0A8A-0844-4CA5161C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88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7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32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8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spect="1"/>
          </p:cNvSpPr>
          <p:nvPr/>
        </p:nvSpPr>
        <p:spPr>
          <a:xfrm>
            <a:off x="131704" y="98778"/>
            <a:ext cx="92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131704" y="98778"/>
            <a:ext cx="92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>
              <a:latin typeface="Arial"/>
              <a:cs typeface="Arial"/>
            </a:endParaRPr>
          </a:p>
        </p:txBody>
      </p:sp>
      <p:sp>
        <p:nvSpPr>
          <p:cNvPr id="10" name="Title 16"/>
          <p:cNvSpPr>
            <a:spLocks noGrp="1"/>
          </p:cNvSpPr>
          <p:nvPr>
            <p:ph type="title" hasCustomPrompt="1"/>
          </p:nvPr>
        </p:nvSpPr>
        <p:spPr>
          <a:xfrm>
            <a:off x="120419" y="105306"/>
            <a:ext cx="8534396" cy="557916"/>
          </a:xfrm>
        </p:spPr>
        <p:txBody>
          <a:bodyPr>
            <a:noAutofit/>
          </a:bodyPr>
          <a:lstStyle>
            <a:lvl1pPr algn="l">
              <a:defRPr sz="2000" b="0" i="0">
                <a:solidFill>
                  <a:srgbClr val="FF6600"/>
                </a:solidFill>
                <a:latin typeface="Arial"/>
                <a:cs typeface="Arial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14867" y="1085851"/>
            <a:ext cx="11381317" cy="5180013"/>
          </a:xfrm>
        </p:spPr>
        <p:txBody>
          <a:bodyPr>
            <a:normAutofit/>
          </a:bodyPr>
          <a:lstStyle>
            <a:lvl1pPr>
              <a:defRPr sz="24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705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14867" y="1085851"/>
            <a:ext cx="11381317" cy="5180013"/>
          </a:xfrm>
        </p:spPr>
        <p:txBody>
          <a:bodyPr>
            <a:normAutofit/>
          </a:bodyPr>
          <a:lstStyle>
            <a:lvl1pPr>
              <a:defRPr sz="24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6"/>
          <p:cNvSpPr>
            <a:spLocks noGrp="1"/>
          </p:cNvSpPr>
          <p:nvPr>
            <p:ph type="title" hasCustomPrompt="1"/>
          </p:nvPr>
        </p:nvSpPr>
        <p:spPr>
          <a:xfrm>
            <a:off x="120419" y="105306"/>
            <a:ext cx="8534396" cy="557916"/>
          </a:xfrm>
        </p:spPr>
        <p:txBody>
          <a:bodyPr>
            <a:noAutofit/>
          </a:bodyPr>
          <a:lstStyle>
            <a:lvl1pPr algn="l">
              <a:defRPr sz="2000" b="0" i="0">
                <a:solidFill>
                  <a:srgbClr val="FF6600"/>
                </a:solidFill>
                <a:latin typeface="Arial"/>
                <a:cs typeface="Arial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7BD0-9D4C-BC42-6F65-BFCA6CD7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5D74-DFC1-EBAD-8D83-7D3A0662A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F1277-788A-2A18-A765-8C3A9D3B5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DA622-4026-2C5C-7050-ADF03746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9A204-1873-7C05-CD9A-3DAC418E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15E59-58D2-981B-09FD-8385B22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45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628A-4E06-412E-9CDE-8450047E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3A1EC-4F6E-0081-FCE6-AA5FA0BAD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EE0AD-EF03-1580-D153-48075F08D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B7784-2BAD-AD44-F43A-DCF0B65CD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78568-A857-31A1-12F2-1FE69C3A0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03A7C-B196-F098-307A-57BB0627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F90B1-A9B0-9FC1-0D7C-5C16A77D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5F3A1-F8E3-96CA-BAB4-E8948D94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5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3638-03D0-06A6-DA46-F6A1043B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9DBF16-0B3F-5AD6-8121-82ED1780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D1D3D-2B5A-B0FE-F7C8-BC7E34B0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F21AB-66EC-C101-0AEC-C2D57E82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3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42A66-476F-B57D-34A6-F4C35FA6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DEAAD3-9CAE-D718-23D9-23550A0C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3DEF5-57E8-7C2A-32BF-92A969A6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8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1DC-5F56-508F-6D5F-144526CE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C482-7B19-3A1B-F82B-9FE6D7E32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981A2-CD57-9A1C-A425-D4E6E827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DB6A7-5925-22EE-CDA7-D522319E2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EC618-86FF-1BE9-5A51-9B2DC494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BE775-4522-257F-F51E-1F440CF9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23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2E01-A796-2EAF-6F2D-A3432CEB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BE438-C1C8-4828-FC95-E620BEF7F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00AA5-249E-BFA8-8E01-B23F769C6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764E0-D2FB-7B8D-13E5-2E3B37F1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35631-E2D3-15FE-FBF5-5F9611E9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BE103-E310-1902-33D8-E3C3C817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36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E9ECA-08BE-C6B0-1756-8228DF27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A8826-DA2A-6AD7-DE1D-1652FE94C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E51C1-29A8-5433-14D5-097A315F3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EF42C-E805-41F6-8FC0-862ECF2A9CA1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92900-E29F-2579-31DC-5EC1D851D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72A3A-EF4D-7253-ECA9-F95E3AB9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564DC-4584-425C-8477-29E662E93B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06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68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2" r:id="rId9"/>
    <p:sldLayoutId id="2147483694" r:id="rId10"/>
  </p:sldLayoutIdLst>
  <p:transition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2D8FA-B038-4BE4-BBAB-4611C1A87A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75F71-3C65-4C0E-844E-004940042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2.xml"/><Relationship Id="rId2" Type="http://schemas.openxmlformats.org/officeDocument/2006/relationships/chart" Target="../charts/chart1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5.xml"/><Relationship Id="rId2" Type="http://schemas.openxmlformats.org/officeDocument/2006/relationships/chart" Target="../charts/chart14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7.xml"/><Relationship Id="rId4" Type="http://schemas.openxmlformats.org/officeDocument/2006/relationships/chart" Target="../charts/chart14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9.xml"/><Relationship Id="rId2" Type="http://schemas.openxmlformats.org/officeDocument/2006/relationships/chart" Target="../charts/chart14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1.xml"/><Relationship Id="rId4" Type="http://schemas.openxmlformats.org/officeDocument/2006/relationships/chart" Target="../charts/chart15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5.xml"/><Relationship Id="rId5" Type="http://schemas.openxmlformats.org/officeDocument/2006/relationships/chart" Target="../charts/chart154.xml"/><Relationship Id="rId4" Type="http://schemas.openxmlformats.org/officeDocument/2006/relationships/chart" Target="../charts/chart15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6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9.xml"/><Relationship Id="rId5" Type="http://schemas.openxmlformats.org/officeDocument/2006/relationships/chart" Target="../charts/chart158.xml"/><Relationship Id="rId4" Type="http://schemas.openxmlformats.org/officeDocument/2006/relationships/chart" Target="../charts/chart15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1.xml"/><Relationship Id="rId7" Type="http://schemas.openxmlformats.org/officeDocument/2006/relationships/chart" Target="../charts/chart165.xml"/><Relationship Id="rId2" Type="http://schemas.openxmlformats.org/officeDocument/2006/relationships/chart" Target="../charts/chart16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4.xml"/><Relationship Id="rId5" Type="http://schemas.openxmlformats.org/officeDocument/2006/relationships/chart" Target="../charts/chart163.xml"/><Relationship Id="rId4" Type="http://schemas.openxmlformats.org/officeDocument/2006/relationships/chart" Target="../charts/chart16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8.xml"/><Relationship Id="rId4" Type="http://schemas.openxmlformats.org/officeDocument/2006/relationships/chart" Target="../charts/chart16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0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6.xml"/><Relationship Id="rId3" Type="http://schemas.openxmlformats.org/officeDocument/2006/relationships/chart" Target="../charts/chart171.xml"/><Relationship Id="rId7" Type="http://schemas.openxmlformats.org/officeDocument/2006/relationships/chart" Target="../charts/chart17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4.xml"/><Relationship Id="rId5" Type="http://schemas.openxmlformats.org/officeDocument/2006/relationships/chart" Target="../charts/chart173.xml"/><Relationship Id="rId4" Type="http://schemas.openxmlformats.org/officeDocument/2006/relationships/chart" Target="../charts/chart1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3" Type="http://schemas.openxmlformats.org/officeDocument/2006/relationships/chart" Target="../charts/chart22.xml"/><Relationship Id="rId7" Type="http://schemas.openxmlformats.org/officeDocument/2006/relationships/chart" Target="../charts/chart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7.xml"/><Relationship Id="rId3" Type="http://schemas.openxmlformats.org/officeDocument/2006/relationships/chart" Target="../charts/chart32.xml"/><Relationship Id="rId7" Type="http://schemas.openxmlformats.org/officeDocument/2006/relationships/chart" Target="../charts/chart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5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7" Type="http://schemas.openxmlformats.org/officeDocument/2006/relationships/chart" Target="../charts/chart46.xml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5.xml"/><Relationship Id="rId5" Type="http://schemas.openxmlformats.org/officeDocument/2006/relationships/chart" Target="../charts/chart44.xml"/><Relationship Id="rId4" Type="http://schemas.openxmlformats.org/officeDocument/2006/relationships/chart" Target="../charts/chart4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0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4.xml"/><Relationship Id="rId5" Type="http://schemas.openxmlformats.org/officeDocument/2006/relationships/chart" Target="../charts/chart53.xml"/><Relationship Id="rId4" Type="http://schemas.openxmlformats.org/officeDocument/2006/relationships/chart" Target="../charts/chart5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7" Type="http://schemas.openxmlformats.org/officeDocument/2006/relationships/chart" Target="../charts/chart60.xml"/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9.xml"/><Relationship Id="rId5" Type="http://schemas.openxmlformats.org/officeDocument/2006/relationships/chart" Target="../charts/chart58.xml"/><Relationship Id="rId4" Type="http://schemas.openxmlformats.org/officeDocument/2006/relationships/chart" Target="../charts/char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4.xml"/><Relationship Id="rId5" Type="http://schemas.openxmlformats.org/officeDocument/2006/relationships/chart" Target="../charts/chart63.xml"/><Relationship Id="rId4" Type="http://schemas.openxmlformats.org/officeDocument/2006/relationships/chart" Target="../charts/chart6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7" Type="http://schemas.openxmlformats.org/officeDocument/2006/relationships/chart" Target="../charts/chart70.xml"/><Relationship Id="rId2" Type="http://schemas.openxmlformats.org/officeDocument/2006/relationships/chart" Target="../charts/chart6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9.xml"/><Relationship Id="rId5" Type="http://schemas.openxmlformats.org/officeDocument/2006/relationships/chart" Target="../charts/chart68.xml"/><Relationship Id="rId4" Type="http://schemas.openxmlformats.org/officeDocument/2006/relationships/chart" Target="../charts/chart6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3.xml"/><Relationship Id="rId4" Type="http://schemas.openxmlformats.org/officeDocument/2006/relationships/chart" Target="../charts/chart7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5.xml"/><Relationship Id="rId7" Type="http://schemas.openxmlformats.org/officeDocument/2006/relationships/chart" Target="../charts/chart79.xml"/><Relationship Id="rId2" Type="http://schemas.openxmlformats.org/officeDocument/2006/relationships/chart" Target="../charts/chart7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8.xml"/><Relationship Id="rId5" Type="http://schemas.openxmlformats.org/officeDocument/2006/relationships/chart" Target="../charts/chart77.xml"/><Relationship Id="rId4" Type="http://schemas.openxmlformats.org/officeDocument/2006/relationships/chart" Target="../charts/chart7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1.xml"/><Relationship Id="rId2" Type="http://schemas.openxmlformats.org/officeDocument/2006/relationships/chart" Target="../charts/chart8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3.xml"/><Relationship Id="rId4" Type="http://schemas.openxmlformats.org/officeDocument/2006/relationships/chart" Target="../charts/chart8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7.xml"/><Relationship Id="rId5" Type="http://schemas.openxmlformats.org/officeDocument/2006/relationships/chart" Target="../charts/chart86.xml"/><Relationship Id="rId4" Type="http://schemas.openxmlformats.org/officeDocument/2006/relationships/chart" Target="../charts/chart8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3.xml"/><Relationship Id="rId3" Type="http://schemas.openxmlformats.org/officeDocument/2006/relationships/chart" Target="../charts/chart88.xml"/><Relationship Id="rId7" Type="http://schemas.openxmlformats.org/officeDocument/2006/relationships/chart" Target="../charts/chart9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1.xml"/><Relationship Id="rId5" Type="http://schemas.openxmlformats.org/officeDocument/2006/relationships/chart" Target="../charts/chart90.xml"/><Relationship Id="rId4" Type="http://schemas.openxmlformats.org/officeDocument/2006/relationships/chart" Target="../charts/chart8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7.xml"/><Relationship Id="rId5" Type="http://schemas.openxmlformats.org/officeDocument/2006/relationships/chart" Target="../charts/chart96.xml"/><Relationship Id="rId4" Type="http://schemas.openxmlformats.org/officeDocument/2006/relationships/chart" Target="../charts/chart9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3.xml"/><Relationship Id="rId3" Type="http://schemas.openxmlformats.org/officeDocument/2006/relationships/chart" Target="../charts/chart98.xml"/><Relationship Id="rId7" Type="http://schemas.openxmlformats.org/officeDocument/2006/relationships/chart" Target="../charts/chart10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1.xml"/><Relationship Id="rId5" Type="http://schemas.openxmlformats.org/officeDocument/2006/relationships/chart" Target="../charts/chart100.xml"/><Relationship Id="rId4" Type="http://schemas.openxmlformats.org/officeDocument/2006/relationships/chart" Target="../charts/chart9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5.xml"/><Relationship Id="rId2" Type="http://schemas.openxmlformats.org/officeDocument/2006/relationships/chart" Target="../charts/chart10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chart" Target="../charts/chart10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0.xml"/><Relationship Id="rId4" Type="http://schemas.openxmlformats.org/officeDocument/2006/relationships/chart" Target="../charts/chart10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2.xml"/><Relationship Id="rId2" Type="http://schemas.openxmlformats.org/officeDocument/2006/relationships/chart" Target="../charts/chart1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4.xml"/><Relationship Id="rId4" Type="http://schemas.openxmlformats.org/officeDocument/2006/relationships/chart" Target="../charts/chart1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8.xml"/><Relationship Id="rId5" Type="http://schemas.openxmlformats.org/officeDocument/2006/relationships/chart" Target="../charts/chart117.xml"/><Relationship Id="rId4" Type="http://schemas.openxmlformats.org/officeDocument/2006/relationships/chart" Target="../charts/chart1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2.xml"/><Relationship Id="rId5" Type="http://schemas.openxmlformats.org/officeDocument/2006/relationships/chart" Target="../charts/chart121.xml"/><Relationship Id="rId4" Type="http://schemas.openxmlformats.org/officeDocument/2006/relationships/chart" Target="../charts/chart1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4.xml"/><Relationship Id="rId7" Type="http://schemas.openxmlformats.org/officeDocument/2006/relationships/chart" Target="../charts/chart128.xml"/><Relationship Id="rId2" Type="http://schemas.openxmlformats.org/officeDocument/2006/relationships/chart" Target="../charts/chart12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7.xml"/><Relationship Id="rId5" Type="http://schemas.openxmlformats.org/officeDocument/2006/relationships/chart" Target="../charts/chart126.xml"/><Relationship Id="rId4" Type="http://schemas.openxmlformats.org/officeDocument/2006/relationships/chart" Target="../charts/chart1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1.xml"/><Relationship Id="rId4" Type="http://schemas.openxmlformats.org/officeDocument/2006/relationships/chart" Target="../charts/chart13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34.xml"/><Relationship Id="rId4" Type="http://schemas.openxmlformats.org/officeDocument/2006/relationships/chart" Target="../charts/chart13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6.xml"/><Relationship Id="rId7" Type="http://schemas.openxmlformats.org/officeDocument/2006/relationships/chart" Target="../charts/chart140.xml"/><Relationship Id="rId2" Type="http://schemas.openxmlformats.org/officeDocument/2006/relationships/chart" Target="../charts/chart13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9.xml"/><Relationship Id="rId5" Type="http://schemas.openxmlformats.org/officeDocument/2006/relationships/chart" Target="../charts/chart138.xml"/><Relationship Id="rId4" Type="http://schemas.openxmlformats.org/officeDocument/2006/relationships/chart" Target="../charts/chart13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7AFA1-AE49-786A-3AD5-4CC6A3A8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A1747DE-7C16-7999-09F0-1E63EE489130}"/>
              </a:ext>
            </a:extLst>
          </p:cNvPr>
          <p:cNvSpPr/>
          <p:nvPr/>
        </p:nvSpPr>
        <p:spPr>
          <a:xfrm>
            <a:off x="6128676" y="0"/>
            <a:ext cx="6302479" cy="6017343"/>
          </a:xfrm>
          <a:custGeom>
            <a:avLst/>
            <a:gdLst>
              <a:gd name="connsiteX0" fmla="*/ 921053 w 6302479"/>
              <a:gd name="connsiteY0" fmla="*/ 0 h 6017343"/>
              <a:gd name="connsiteX1" fmla="*/ 6302479 w 6302479"/>
              <a:gd name="connsiteY1" fmla="*/ 0 h 6017343"/>
              <a:gd name="connsiteX2" fmla="*/ 6302479 w 6302479"/>
              <a:gd name="connsiteY2" fmla="*/ 4811473 h 6017343"/>
              <a:gd name="connsiteX3" fmla="*/ 6168383 w 6302479"/>
              <a:gd name="connsiteY3" fmla="*/ 4959016 h 6017343"/>
              <a:gd name="connsiteX4" fmla="*/ 3613355 w 6302479"/>
              <a:gd name="connsiteY4" fmla="*/ 6017343 h 6017343"/>
              <a:gd name="connsiteX5" fmla="*/ 0 w 6302479"/>
              <a:gd name="connsiteY5" fmla="*/ 2403988 h 6017343"/>
              <a:gd name="connsiteX6" fmla="*/ 825115 w 6302479"/>
              <a:gd name="connsiteY6" fmla="*/ 105559 h 6017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2479" h="6017343">
                <a:moveTo>
                  <a:pt x="921053" y="0"/>
                </a:moveTo>
                <a:lnTo>
                  <a:pt x="6302479" y="0"/>
                </a:lnTo>
                <a:lnTo>
                  <a:pt x="6302479" y="4811473"/>
                </a:lnTo>
                <a:lnTo>
                  <a:pt x="6168383" y="4959016"/>
                </a:lnTo>
                <a:cubicBezTo>
                  <a:pt x="5514494" y="5612905"/>
                  <a:pt x="4611156" y="6017343"/>
                  <a:pt x="3613355" y="6017343"/>
                </a:cubicBezTo>
                <a:cubicBezTo>
                  <a:pt x="1617754" y="6017343"/>
                  <a:pt x="0" y="4399589"/>
                  <a:pt x="0" y="2403988"/>
                </a:cubicBezTo>
                <a:cubicBezTo>
                  <a:pt x="0" y="1530913"/>
                  <a:pt x="309649" y="730160"/>
                  <a:pt x="825115" y="105559"/>
                </a:cubicBezTo>
                <a:close/>
              </a:path>
            </a:pathLst>
          </a:custGeom>
          <a:gradFill flip="none" rotWithShape="1"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" name="Grupo 62">
            <a:extLst>
              <a:ext uri="{FF2B5EF4-FFF2-40B4-BE49-F238E27FC236}">
                <a16:creationId xmlns:a16="http://schemas.microsoft.com/office/drawing/2014/main" id="{10494A38-6130-F0E8-B4AB-ED1AE1F36C9C}"/>
              </a:ext>
            </a:extLst>
          </p:cNvPr>
          <p:cNvGrpSpPr/>
          <p:nvPr/>
        </p:nvGrpSpPr>
        <p:grpSpPr>
          <a:xfrm rot="16200000" flipH="1">
            <a:off x="8529915" y="-413252"/>
            <a:ext cx="1500004" cy="6302479"/>
            <a:chOff x="11409419" y="-10"/>
            <a:chExt cx="773514" cy="6858011"/>
          </a:xfrm>
          <a:solidFill>
            <a:schemeClr val="bg1"/>
          </a:solidFill>
        </p:grpSpPr>
        <p:sp>
          <p:nvSpPr>
            <p:cNvPr id="12" name="Forma libre: forma 63">
              <a:extLst>
                <a:ext uri="{FF2B5EF4-FFF2-40B4-BE49-F238E27FC236}">
                  <a16:creationId xmlns:a16="http://schemas.microsoft.com/office/drawing/2014/main" id="{77F80B54-DB71-DB7E-6C78-5E5C2755426E}"/>
                </a:ext>
              </a:extLst>
            </p:cNvPr>
            <p:cNvSpPr/>
            <p:nvPr/>
          </p:nvSpPr>
          <p:spPr>
            <a:xfrm rot="16200004">
              <a:off x="8515507" y="3190574"/>
              <a:ext cx="6858000" cy="4768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09470"/>
                <a:gd name="f7" fmla="val 564874"/>
                <a:gd name="f8" fmla="val 478"/>
                <a:gd name="f9" fmla="val 27809"/>
                <a:gd name="f10" fmla="val 75630"/>
                <a:gd name="f11" fmla="val 20856"/>
                <a:gd name="f12" fmla="val 150592"/>
                <a:gd name="f13" fmla="val 12474"/>
                <a:gd name="f14" fmla="val 225839"/>
                <a:gd name="f15" fmla="val 7330"/>
                <a:gd name="f16" fmla="val 337282"/>
                <a:gd name="f17" fmla="val -385"/>
                <a:gd name="f18" fmla="val 448820"/>
                <a:gd name="f19" fmla="val -1909"/>
                <a:gd name="f20" fmla="val 560548"/>
                <a:gd name="f21" fmla="val 2282"/>
                <a:gd name="f22" fmla="val 643796"/>
                <a:gd name="f23" fmla="val 5425"/>
                <a:gd name="f24" fmla="val 726473"/>
                <a:gd name="f25" fmla="val 13236"/>
                <a:gd name="f26" fmla="val 809055"/>
                <a:gd name="f27" fmla="val 22666"/>
                <a:gd name="f28" fmla="val 934118"/>
                <a:gd name="f29" fmla="val 36953"/>
                <a:gd name="f30" fmla="val 1056515"/>
                <a:gd name="f31" fmla="val 65052"/>
                <a:gd name="f32" fmla="val 1178244"/>
                <a:gd name="f33" fmla="val 96008"/>
                <a:gd name="f34" fmla="val 1348456"/>
                <a:gd name="f35" fmla="val 139252"/>
                <a:gd name="f36" fmla="val 1516001"/>
                <a:gd name="f37" fmla="val 192211"/>
                <a:gd name="f38" fmla="val 1684974"/>
                <a:gd name="f39" fmla="val 240121"/>
                <a:gd name="f40" fmla="val 1807275"/>
                <a:gd name="f41" fmla="val 274888"/>
                <a:gd name="f42" fmla="val 1930338"/>
                <a:gd name="f43" fmla="val 306606"/>
                <a:gd name="f44" fmla="val 2055116"/>
                <a:gd name="f45" fmla="val 330609"/>
                <a:gd name="f46" fmla="val 2165606"/>
                <a:gd name="f47" fmla="val 351850"/>
                <a:gd name="f48" fmla="val 2277429"/>
                <a:gd name="f49" fmla="val 361470"/>
                <a:gd name="f50" fmla="val 2389920"/>
                <a:gd name="f51" fmla="val 366518"/>
                <a:gd name="f52" fmla="val 2463262"/>
                <a:gd name="f53" fmla="val 369852"/>
                <a:gd name="f54" fmla="val 2536128"/>
                <a:gd name="f55" fmla="val 2609185"/>
                <a:gd name="f56" fmla="val 365375"/>
                <a:gd name="f57" fmla="val 427859"/>
                <a:gd name="f58" fmla="val 2608899"/>
                <a:gd name="f59" fmla="val 490248"/>
                <a:gd name="f60" fmla="val 2609471"/>
                <a:gd name="f61" fmla="val 552732"/>
                <a:gd name="f62" fmla="val 562638"/>
                <a:gd name="f63" fmla="val 2607566"/>
                <a:gd name="f64" fmla="val 566353"/>
                <a:gd name="f65" fmla="val 2597564"/>
                <a:gd name="f66" fmla="val 564352"/>
                <a:gd name="f67" fmla="val 2594612"/>
                <a:gd name="f68" fmla="val 563781"/>
                <a:gd name="f69" fmla="val 2591373"/>
                <a:gd name="f70" fmla="val 2588325"/>
                <a:gd name="f71" fmla="val 1732599"/>
                <a:gd name="f72" fmla="val 876873"/>
                <a:gd name="f73" fmla="val 21242"/>
                <a:gd name="f74" fmla="val 564829"/>
                <a:gd name="f75" fmla="val 3907"/>
                <a:gd name="f76" fmla="val -94"/>
                <a:gd name="f77" fmla="val 560923"/>
                <a:gd name="f78" fmla="val 2"/>
                <a:gd name="f79" fmla="val 543588"/>
                <a:gd name="f80" fmla="val 764"/>
                <a:gd name="f81" fmla="val 371566"/>
                <a:gd name="f82" fmla="val 199735"/>
                <a:gd name="f83" fmla="+- 0 0 -90"/>
                <a:gd name="f84" fmla="*/ f3 1 2609470"/>
                <a:gd name="f85" fmla="*/ f4 1 564874"/>
                <a:gd name="f86" fmla="val f5"/>
                <a:gd name="f87" fmla="val f6"/>
                <a:gd name="f88" fmla="val f7"/>
                <a:gd name="f89" fmla="*/ f83 f0 1"/>
                <a:gd name="f90" fmla="+- f88 0 f86"/>
                <a:gd name="f91" fmla="+- f87 0 f86"/>
                <a:gd name="f92" fmla="*/ f89 1 f2"/>
                <a:gd name="f93" fmla="*/ f91 1 2609470"/>
                <a:gd name="f94" fmla="*/ f90 1 564874"/>
                <a:gd name="f95" fmla="*/ 478 f91 1"/>
                <a:gd name="f96" fmla="*/ 27809 f90 1"/>
                <a:gd name="f97" fmla="*/ 225839 f91 1"/>
                <a:gd name="f98" fmla="*/ 7330 f90 1"/>
                <a:gd name="f99" fmla="*/ 560548 f91 1"/>
                <a:gd name="f100" fmla="*/ 2282 f90 1"/>
                <a:gd name="f101" fmla="*/ 809055 f91 1"/>
                <a:gd name="f102" fmla="*/ 22666 f90 1"/>
                <a:gd name="f103" fmla="*/ 1178244 f91 1"/>
                <a:gd name="f104" fmla="*/ 96008 f90 1"/>
                <a:gd name="f105" fmla="*/ 1684974 f91 1"/>
                <a:gd name="f106" fmla="*/ 240121 f90 1"/>
                <a:gd name="f107" fmla="*/ 2055116 f91 1"/>
                <a:gd name="f108" fmla="*/ 330609 f90 1"/>
                <a:gd name="f109" fmla="*/ 2389920 f91 1"/>
                <a:gd name="f110" fmla="*/ 366518 f90 1"/>
                <a:gd name="f111" fmla="*/ 2609185 f91 1"/>
                <a:gd name="f112" fmla="*/ 365375 f90 1"/>
                <a:gd name="f113" fmla="*/ 2609471 f91 1"/>
                <a:gd name="f114" fmla="*/ 552732 f90 1"/>
                <a:gd name="f115" fmla="*/ 2597564 f91 1"/>
                <a:gd name="f116" fmla="*/ 564352 f90 1"/>
                <a:gd name="f117" fmla="*/ 2588325 f91 1"/>
                <a:gd name="f118" fmla="*/ 21242 f91 1"/>
                <a:gd name="f119" fmla="*/ 564829 f90 1"/>
                <a:gd name="f120" fmla="*/ 2 f91 1"/>
                <a:gd name="f121" fmla="*/ 543588 f90 1"/>
                <a:gd name="f122" fmla="+- f92 0 f1"/>
                <a:gd name="f123" fmla="*/ f95 1 2609470"/>
                <a:gd name="f124" fmla="*/ f96 1 564874"/>
                <a:gd name="f125" fmla="*/ f97 1 2609470"/>
                <a:gd name="f126" fmla="*/ f98 1 564874"/>
                <a:gd name="f127" fmla="*/ f99 1 2609470"/>
                <a:gd name="f128" fmla="*/ f100 1 564874"/>
                <a:gd name="f129" fmla="*/ f101 1 2609470"/>
                <a:gd name="f130" fmla="*/ f102 1 564874"/>
                <a:gd name="f131" fmla="*/ f103 1 2609470"/>
                <a:gd name="f132" fmla="*/ f104 1 564874"/>
                <a:gd name="f133" fmla="*/ f105 1 2609470"/>
                <a:gd name="f134" fmla="*/ f106 1 564874"/>
                <a:gd name="f135" fmla="*/ f107 1 2609470"/>
                <a:gd name="f136" fmla="*/ f108 1 564874"/>
                <a:gd name="f137" fmla="*/ f109 1 2609470"/>
                <a:gd name="f138" fmla="*/ f110 1 564874"/>
                <a:gd name="f139" fmla="*/ f111 1 2609470"/>
                <a:gd name="f140" fmla="*/ f112 1 564874"/>
                <a:gd name="f141" fmla="*/ f113 1 2609470"/>
                <a:gd name="f142" fmla="*/ f114 1 564874"/>
                <a:gd name="f143" fmla="*/ f115 1 2609470"/>
                <a:gd name="f144" fmla="*/ f116 1 564874"/>
                <a:gd name="f145" fmla="*/ f117 1 2609470"/>
                <a:gd name="f146" fmla="*/ f118 1 2609470"/>
                <a:gd name="f147" fmla="*/ f119 1 564874"/>
                <a:gd name="f148" fmla="*/ f120 1 2609470"/>
                <a:gd name="f149" fmla="*/ f121 1 564874"/>
                <a:gd name="f150" fmla="*/ f86 1 f93"/>
                <a:gd name="f151" fmla="*/ f87 1 f93"/>
                <a:gd name="f152" fmla="*/ f86 1 f94"/>
                <a:gd name="f153" fmla="*/ f88 1 f94"/>
                <a:gd name="f154" fmla="*/ f123 1 f93"/>
                <a:gd name="f155" fmla="*/ f124 1 f94"/>
                <a:gd name="f156" fmla="*/ f125 1 f93"/>
                <a:gd name="f157" fmla="*/ f126 1 f94"/>
                <a:gd name="f158" fmla="*/ f127 1 f93"/>
                <a:gd name="f159" fmla="*/ f128 1 f94"/>
                <a:gd name="f160" fmla="*/ f129 1 f93"/>
                <a:gd name="f161" fmla="*/ f130 1 f94"/>
                <a:gd name="f162" fmla="*/ f131 1 f93"/>
                <a:gd name="f163" fmla="*/ f132 1 f94"/>
                <a:gd name="f164" fmla="*/ f133 1 f93"/>
                <a:gd name="f165" fmla="*/ f134 1 f94"/>
                <a:gd name="f166" fmla="*/ f135 1 f93"/>
                <a:gd name="f167" fmla="*/ f136 1 f94"/>
                <a:gd name="f168" fmla="*/ f137 1 f93"/>
                <a:gd name="f169" fmla="*/ f138 1 f94"/>
                <a:gd name="f170" fmla="*/ f139 1 f93"/>
                <a:gd name="f171" fmla="*/ f140 1 f94"/>
                <a:gd name="f172" fmla="*/ f141 1 f93"/>
                <a:gd name="f173" fmla="*/ f142 1 f94"/>
                <a:gd name="f174" fmla="*/ f143 1 f93"/>
                <a:gd name="f175" fmla="*/ f144 1 f94"/>
                <a:gd name="f176" fmla="*/ f145 1 f93"/>
                <a:gd name="f177" fmla="*/ f146 1 f93"/>
                <a:gd name="f178" fmla="*/ f147 1 f94"/>
                <a:gd name="f179" fmla="*/ f148 1 f93"/>
                <a:gd name="f180" fmla="*/ f149 1 f94"/>
                <a:gd name="f181" fmla="*/ f150 f84 1"/>
                <a:gd name="f182" fmla="*/ f151 f84 1"/>
                <a:gd name="f183" fmla="*/ f153 f85 1"/>
                <a:gd name="f184" fmla="*/ f152 f85 1"/>
                <a:gd name="f185" fmla="*/ f154 f84 1"/>
                <a:gd name="f186" fmla="*/ f155 f85 1"/>
                <a:gd name="f187" fmla="*/ f156 f84 1"/>
                <a:gd name="f188" fmla="*/ f157 f85 1"/>
                <a:gd name="f189" fmla="*/ f158 f84 1"/>
                <a:gd name="f190" fmla="*/ f159 f85 1"/>
                <a:gd name="f191" fmla="*/ f160 f84 1"/>
                <a:gd name="f192" fmla="*/ f161 f85 1"/>
                <a:gd name="f193" fmla="*/ f162 f84 1"/>
                <a:gd name="f194" fmla="*/ f163 f85 1"/>
                <a:gd name="f195" fmla="*/ f164 f84 1"/>
                <a:gd name="f196" fmla="*/ f165 f85 1"/>
                <a:gd name="f197" fmla="*/ f166 f84 1"/>
                <a:gd name="f198" fmla="*/ f167 f85 1"/>
                <a:gd name="f199" fmla="*/ f168 f84 1"/>
                <a:gd name="f200" fmla="*/ f169 f85 1"/>
                <a:gd name="f201" fmla="*/ f170 f84 1"/>
                <a:gd name="f202" fmla="*/ f171 f85 1"/>
                <a:gd name="f203" fmla="*/ f172 f84 1"/>
                <a:gd name="f204" fmla="*/ f173 f85 1"/>
                <a:gd name="f205" fmla="*/ f174 f84 1"/>
                <a:gd name="f206" fmla="*/ f175 f85 1"/>
                <a:gd name="f207" fmla="*/ f176 f84 1"/>
                <a:gd name="f208" fmla="*/ f177 f84 1"/>
                <a:gd name="f209" fmla="*/ f178 f85 1"/>
                <a:gd name="f210" fmla="*/ f179 f84 1"/>
                <a:gd name="f211" fmla="*/ f180 f8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2">
                  <a:pos x="f185" y="f186"/>
                </a:cxn>
                <a:cxn ang="f122">
                  <a:pos x="f187" y="f188"/>
                </a:cxn>
                <a:cxn ang="f122">
                  <a:pos x="f189" y="f190"/>
                </a:cxn>
                <a:cxn ang="f122">
                  <a:pos x="f191" y="f192"/>
                </a:cxn>
                <a:cxn ang="f122">
                  <a:pos x="f193" y="f194"/>
                </a:cxn>
                <a:cxn ang="f122">
                  <a:pos x="f195" y="f196"/>
                </a:cxn>
                <a:cxn ang="f122">
                  <a:pos x="f197" y="f198"/>
                </a:cxn>
                <a:cxn ang="f122">
                  <a:pos x="f199" y="f200"/>
                </a:cxn>
                <a:cxn ang="f122">
                  <a:pos x="f201" y="f202"/>
                </a:cxn>
                <a:cxn ang="f122">
                  <a:pos x="f203" y="f204"/>
                </a:cxn>
                <a:cxn ang="f122">
                  <a:pos x="f205" y="f206"/>
                </a:cxn>
                <a:cxn ang="f122">
                  <a:pos x="f207" y="f206"/>
                </a:cxn>
                <a:cxn ang="f122">
                  <a:pos x="f208" y="f209"/>
                </a:cxn>
                <a:cxn ang="f122">
                  <a:pos x="f210" y="f211"/>
                </a:cxn>
                <a:cxn ang="f122">
                  <a:pos x="f185" y="f186"/>
                </a:cxn>
              </a:cxnLst>
              <a:rect l="f181" t="f184" r="f182" b="f183"/>
              <a:pathLst>
                <a:path w="2609470" h="56487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1"/>
                    <a:pt x="f55" y="f56"/>
                  </a:cubicBezTo>
                  <a:cubicBezTo>
                    <a:pt x="f55" y="f57"/>
                    <a:pt x="f58" y="f59"/>
                    <a:pt x="f60" y="f61"/>
                  </a:cubicBezTo>
                  <a:cubicBezTo>
                    <a:pt x="f60" y="f62"/>
                    <a:pt x="f63" y="f64"/>
                    <a:pt x="f65" y="f66"/>
                  </a:cubicBezTo>
                  <a:cubicBezTo>
                    <a:pt x="f67" y="f68"/>
                    <a:pt x="f69" y="f66"/>
                    <a:pt x="f70" y="f66"/>
                  </a:cubicBezTo>
                  <a:cubicBezTo>
                    <a:pt x="f71" y="f66"/>
                    <a:pt x="f72" y="f66"/>
                    <a:pt x="f73" y="f74"/>
                  </a:cubicBezTo>
                  <a:cubicBezTo>
                    <a:pt x="f75" y="f74"/>
                    <a:pt x="f76" y="f77"/>
                    <a:pt x="f78" y="f79"/>
                  </a:cubicBezTo>
                  <a:cubicBezTo>
                    <a:pt x="f80" y="f81"/>
                    <a:pt x="f8" y="f82"/>
                    <a:pt x="f8" y="f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13" name="Forma libre: forma 64">
              <a:extLst>
                <a:ext uri="{FF2B5EF4-FFF2-40B4-BE49-F238E27FC236}">
                  <a16:creationId xmlns:a16="http://schemas.microsoft.com/office/drawing/2014/main" id="{EC698C31-686E-2100-5EF7-78DA33A9A53C}"/>
                </a:ext>
              </a:extLst>
            </p:cNvPr>
            <p:cNvSpPr/>
            <p:nvPr/>
          </p:nvSpPr>
          <p:spPr>
            <a:xfrm rot="16200004">
              <a:off x="8620746" y="2788663"/>
              <a:ext cx="6054196" cy="47685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03621"/>
                <a:gd name="f7" fmla="val 543984"/>
                <a:gd name="f8" fmla="val 537504"/>
                <a:gd name="f9" fmla="val 2289429"/>
                <a:gd name="f10" fmla="val 542266"/>
                <a:gd name="f11" fmla="val 2274761"/>
                <a:gd name="f12" fmla="val 541695"/>
                <a:gd name="f13" fmla="val 2260187"/>
                <a:gd name="f14" fmla="val 1956149"/>
                <a:gd name="f15" fmla="val 554649"/>
                <a:gd name="f16" fmla="val 1662208"/>
                <a:gd name="f17" fmla="val 498927"/>
                <a:gd name="f18" fmla="val 1372172"/>
                <a:gd name="f19" fmla="val 413679"/>
                <a:gd name="f20" fmla="val 1191101"/>
                <a:gd name="f21" fmla="val 360434"/>
                <a:gd name="f22" fmla="val 1010602"/>
                <a:gd name="f23" fmla="val 304998"/>
                <a:gd name="f24" fmla="val 827342"/>
                <a:gd name="f25" fmla="val 259278"/>
                <a:gd name="f26" fmla="val 663321"/>
                <a:gd name="f27" fmla="val 218321"/>
                <a:gd name="f28" fmla="val 497205"/>
                <a:gd name="f29" fmla="val 190127"/>
                <a:gd name="f30" fmla="val 328136"/>
                <a:gd name="f31" fmla="val 181173"/>
                <a:gd name="f32" fmla="val 229648"/>
                <a:gd name="f33" fmla="val 175935"/>
                <a:gd name="f34" fmla="val 131350"/>
                <a:gd name="f35" fmla="val 169077"/>
                <a:gd name="f36" fmla="val 32671"/>
                <a:gd name="f37" fmla="val 176506"/>
                <a:gd name="f38" fmla="val 22384"/>
                <a:gd name="f39" fmla="val 177268"/>
                <a:gd name="f40" fmla="val 11335"/>
                <a:gd name="f41" fmla="val 179649"/>
                <a:gd name="f42" fmla="val 173363"/>
                <a:gd name="f43" fmla="val 3429"/>
                <a:gd name="f44" fmla="val 162885"/>
                <a:gd name="f45" fmla="val 13240"/>
                <a:gd name="f46" fmla="val 161076"/>
                <a:gd name="f47" fmla="val 20764"/>
                <a:gd name="f48" fmla="val 157170"/>
                <a:gd name="f49" fmla="val 157924"/>
                <a:gd name="f50" fmla="val 86400"/>
                <a:gd name="f51" fmla="val 305086"/>
                <a:gd name="f52" fmla="val 47728"/>
                <a:gd name="f53" fmla="val 456533"/>
                <a:gd name="f54" fmla="val 24201"/>
                <a:gd name="f55" fmla="val 585597"/>
                <a:gd name="f56" fmla="val 4008"/>
                <a:gd name="f57" fmla="val 715613"/>
                <a:gd name="f58" fmla="val -3421"/>
                <a:gd name="f59" fmla="val 846011"/>
                <a:gd name="f60" fmla="val 1437"/>
                <a:gd name="f61" fmla="val 1014984"/>
                <a:gd name="f62" fmla="val 7818"/>
                <a:gd name="f63" fmla="val 1181767"/>
                <a:gd name="f64" fmla="val 31250"/>
                <a:gd name="f65" fmla="val 1346835"/>
                <a:gd name="f66" fmla="val 68493"/>
                <a:gd name="f67" fmla="val 1442371"/>
                <a:gd name="f68" fmla="val 90019"/>
                <a:gd name="f69" fmla="val 1539812"/>
                <a:gd name="f70" fmla="val 99544"/>
                <a:gd name="f71" fmla="val 1637443"/>
                <a:gd name="f72" fmla="val 107069"/>
                <a:gd name="f73" fmla="val 1744409"/>
                <a:gd name="f74" fmla="val 115260"/>
                <a:gd name="f75" fmla="val 1851374"/>
                <a:gd name="f76" fmla="val 113641"/>
                <a:gd name="f77" fmla="val 1958340"/>
                <a:gd name="f78" fmla="val 111165"/>
                <a:gd name="f79" fmla="val 2063877"/>
                <a:gd name="f80" fmla="val 108688"/>
                <a:gd name="f81" fmla="val 2168843"/>
                <a:gd name="f82" fmla="val 98115"/>
                <a:gd name="f83" fmla="val 2273713"/>
                <a:gd name="f84" fmla="val 86019"/>
                <a:gd name="f85" fmla="val 2283619"/>
                <a:gd name="f86" fmla="val 84876"/>
                <a:gd name="f87" fmla="val 2293620"/>
                <a:gd name="f88" fmla="val 84780"/>
                <a:gd name="f89" fmla="val 84209"/>
                <a:gd name="f90" fmla="+- 0 0 -90"/>
                <a:gd name="f91" fmla="*/ f3 1 2303621"/>
                <a:gd name="f92" fmla="*/ f4 1 543984"/>
                <a:gd name="f93" fmla="val f5"/>
                <a:gd name="f94" fmla="val f6"/>
                <a:gd name="f95" fmla="val f7"/>
                <a:gd name="f96" fmla="*/ f90 f0 1"/>
                <a:gd name="f97" fmla="+- f95 0 f93"/>
                <a:gd name="f98" fmla="+- f94 0 f93"/>
                <a:gd name="f99" fmla="*/ f96 1 f2"/>
                <a:gd name="f100" fmla="*/ f98 1 2303621"/>
                <a:gd name="f101" fmla="*/ f97 1 543984"/>
                <a:gd name="f102" fmla="*/ 2303621 f98 1"/>
                <a:gd name="f103" fmla="*/ 537504 f97 1"/>
                <a:gd name="f104" fmla="*/ 2260187 f98 1"/>
                <a:gd name="f105" fmla="*/ 542266 f97 1"/>
                <a:gd name="f106" fmla="*/ 1372172 f98 1"/>
                <a:gd name="f107" fmla="*/ 413679 f97 1"/>
                <a:gd name="f108" fmla="*/ 827342 f98 1"/>
                <a:gd name="f109" fmla="*/ 259278 f97 1"/>
                <a:gd name="f110" fmla="*/ 328136 f98 1"/>
                <a:gd name="f111" fmla="*/ 181173 f97 1"/>
                <a:gd name="f112" fmla="*/ 32671 f98 1"/>
                <a:gd name="f113" fmla="*/ 176506 f97 1"/>
                <a:gd name="f114" fmla="*/ 0 f98 1"/>
                <a:gd name="f115" fmla="*/ 173363 f97 1"/>
                <a:gd name="f116" fmla="*/ 20764 f98 1"/>
                <a:gd name="f117" fmla="*/ 157170 f97 1"/>
                <a:gd name="f118" fmla="*/ 456533 f98 1"/>
                <a:gd name="f119" fmla="*/ 24201 f97 1"/>
                <a:gd name="f120" fmla="*/ 846011 f98 1"/>
                <a:gd name="f121" fmla="*/ 1437 f97 1"/>
                <a:gd name="f122" fmla="*/ 1346835 f98 1"/>
                <a:gd name="f123" fmla="*/ 68493 f97 1"/>
                <a:gd name="f124" fmla="*/ 1637443 f98 1"/>
                <a:gd name="f125" fmla="*/ 107069 f97 1"/>
                <a:gd name="f126" fmla="*/ 1958340 f98 1"/>
                <a:gd name="f127" fmla="*/ 111165 f97 1"/>
                <a:gd name="f128" fmla="*/ 2273713 f98 1"/>
                <a:gd name="f129" fmla="*/ 86019 f97 1"/>
                <a:gd name="f130" fmla="*/ 84209 f97 1"/>
                <a:gd name="f131" fmla="+- f99 0 f1"/>
                <a:gd name="f132" fmla="*/ f102 1 2303621"/>
                <a:gd name="f133" fmla="*/ f103 1 543984"/>
                <a:gd name="f134" fmla="*/ f104 1 2303621"/>
                <a:gd name="f135" fmla="*/ f105 1 543984"/>
                <a:gd name="f136" fmla="*/ f106 1 2303621"/>
                <a:gd name="f137" fmla="*/ f107 1 543984"/>
                <a:gd name="f138" fmla="*/ f108 1 2303621"/>
                <a:gd name="f139" fmla="*/ f109 1 543984"/>
                <a:gd name="f140" fmla="*/ f110 1 2303621"/>
                <a:gd name="f141" fmla="*/ f111 1 543984"/>
                <a:gd name="f142" fmla="*/ f112 1 2303621"/>
                <a:gd name="f143" fmla="*/ f113 1 543984"/>
                <a:gd name="f144" fmla="*/ f114 1 2303621"/>
                <a:gd name="f145" fmla="*/ f115 1 543984"/>
                <a:gd name="f146" fmla="*/ f116 1 2303621"/>
                <a:gd name="f147" fmla="*/ f117 1 543984"/>
                <a:gd name="f148" fmla="*/ f118 1 2303621"/>
                <a:gd name="f149" fmla="*/ f119 1 543984"/>
                <a:gd name="f150" fmla="*/ f120 1 2303621"/>
                <a:gd name="f151" fmla="*/ f121 1 543984"/>
                <a:gd name="f152" fmla="*/ f122 1 2303621"/>
                <a:gd name="f153" fmla="*/ f123 1 543984"/>
                <a:gd name="f154" fmla="*/ f124 1 2303621"/>
                <a:gd name="f155" fmla="*/ f125 1 543984"/>
                <a:gd name="f156" fmla="*/ f126 1 2303621"/>
                <a:gd name="f157" fmla="*/ f127 1 543984"/>
                <a:gd name="f158" fmla="*/ f128 1 2303621"/>
                <a:gd name="f159" fmla="*/ f129 1 543984"/>
                <a:gd name="f160" fmla="*/ f130 1 543984"/>
                <a:gd name="f161" fmla="*/ f93 1 f100"/>
                <a:gd name="f162" fmla="*/ f94 1 f100"/>
                <a:gd name="f163" fmla="*/ f93 1 f101"/>
                <a:gd name="f164" fmla="*/ f95 1 f101"/>
                <a:gd name="f165" fmla="*/ f132 1 f100"/>
                <a:gd name="f166" fmla="*/ f133 1 f101"/>
                <a:gd name="f167" fmla="*/ f134 1 f100"/>
                <a:gd name="f168" fmla="*/ f135 1 f101"/>
                <a:gd name="f169" fmla="*/ f136 1 f100"/>
                <a:gd name="f170" fmla="*/ f137 1 f101"/>
                <a:gd name="f171" fmla="*/ f138 1 f100"/>
                <a:gd name="f172" fmla="*/ f139 1 f101"/>
                <a:gd name="f173" fmla="*/ f140 1 f100"/>
                <a:gd name="f174" fmla="*/ f141 1 f101"/>
                <a:gd name="f175" fmla="*/ f142 1 f100"/>
                <a:gd name="f176" fmla="*/ f143 1 f101"/>
                <a:gd name="f177" fmla="*/ f144 1 f100"/>
                <a:gd name="f178" fmla="*/ f145 1 f101"/>
                <a:gd name="f179" fmla="*/ f146 1 f100"/>
                <a:gd name="f180" fmla="*/ f147 1 f101"/>
                <a:gd name="f181" fmla="*/ f148 1 f100"/>
                <a:gd name="f182" fmla="*/ f149 1 f101"/>
                <a:gd name="f183" fmla="*/ f150 1 f100"/>
                <a:gd name="f184" fmla="*/ f151 1 f101"/>
                <a:gd name="f185" fmla="*/ f152 1 f100"/>
                <a:gd name="f186" fmla="*/ f153 1 f101"/>
                <a:gd name="f187" fmla="*/ f154 1 f100"/>
                <a:gd name="f188" fmla="*/ f155 1 f101"/>
                <a:gd name="f189" fmla="*/ f156 1 f100"/>
                <a:gd name="f190" fmla="*/ f157 1 f101"/>
                <a:gd name="f191" fmla="*/ f158 1 f100"/>
                <a:gd name="f192" fmla="*/ f159 1 f101"/>
                <a:gd name="f193" fmla="*/ f160 1 f101"/>
                <a:gd name="f194" fmla="*/ f161 f91 1"/>
                <a:gd name="f195" fmla="*/ f162 f91 1"/>
                <a:gd name="f196" fmla="*/ f164 f92 1"/>
                <a:gd name="f197" fmla="*/ f163 f92 1"/>
                <a:gd name="f198" fmla="*/ f165 f91 1"/>
                <a:gd name="f199" fmla="*/ f166 f92 1"/>
                <a:gd name="f200" fmla="*/ f167 f91 1"/>
                <a:gd name="f201" fmla="*/ f168 f92 1"/>
                <a:gd name="f202" fmla="*/ f169 f91 1"/>
                <a:gd name="f203" fmla="*/ f170 f92 1"/>
                <a:gd name="f204" fmla="*/ f171 f91 1"/>
                <a:gd name="f205" fmla="*/ f172 f92 1"/>
                <a:gd name="f206" fmla="*/ f173 f91 1"/>
                <a:gd name="f207" fmla="*/ f174 f92 1"/>
                <a:gd name="f208" fmla="*/ f175 f91 1"/>
                <a:gd name="f209" fmla="*/ f176 f92 1"/>
                <a:gd name="f210" fmla="*/ f177 f91 1"/>
                <a:gd name="f211" fmla="*/ f178 f92 1"/>
                <a:gd name="f212" fmla="*/ f179 f91 1"/>
                <a:gd name="f213" fmla="*/ f180 f92 1"/>
                <a:gd name="f214" fmla="*/ f181 f91 1"/>
                <a:gd name="f215" fmla="*/ f182 f92 1"/>
                <a:gd name="f216" fmla="*/ f183 f91 1"/>
                <a:gd name="f217" fmla="*/ f184 f92 1"/>
                <a:gd name="f218" fmla="*/ f185 f91 1"/>
                <a:gd name="f219" fmla="*/ f186 f92 1"/>
                <a:gd name="f220" fmla="*/ f187 f91 1"/>
                <a:gd name="f221" fmla="*/ f188 f92 1"/>
                <a:gd name="f222" fmla="*/ f189 f91 1"/>
                <a:gd name="f223" fmla="*/ f190 f92 1"/>
                <a:gd name="f224" fmla="*/ f191 f91 1"/>
                <a:gd name="f225" fmla="*/ f192 f92 1"/>
                <a:gd name="f226" fmla="*/ f193 f9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1">
                  <a:pos x="f198" y="f199"/>
                </a:cxn>
                <a:cxn ang="f131">
                  <a:pos x="f200" y="f201"/>
                </a:cxn>
                <a:cxn ang="f131">
                  <a:pos x="f202" y="f203"/>
                </a:cxn>
                <a:cxn ang="f131">
                  <a:pos x="f204" y="f205"/>
                </a:cxn>
                <a:cxn ang="f131">
                  <a:pos x="f206" y="f207"/>
                </a:cxn>
                <a:cxn ang="f131">
                  <a:pos x="f208" y="f209"/>
                </a:cxn>
                <a:cxn ang="f131">
                  <a:pos x="f210" y="f211"/>
                </a:cxn>
                <a:cxn ang="f131">
                  <a:pos x="f212" y="f213"/>
                </a:cxn>
                <a:cxn ang="f131">
                  <a:pos x="f214" y="f215"/>
                </a:cxn>
                <a:cxn ang="f131">
                  <a:pos x="f216" y="f217"/>
                </a:cxn>
                <a:cxn ang="f131">
                  <a:pos x="f218" y="f219"/>
                </a:cxn>
                <a:cxn ang="f131">
                  <a:pos x="f220" y="f221"/>
                </a:cxn>
                <a:cxn ang="f131">
                  <a:pos x="f222" y="f223"/>
                </a:cxn>
                <a:cxn ang="f131">
                  <a:pos x="f224" y="f225"/>
                </a:cxn>
                <a:cxn ang="f131">
                  <a:pos x="f198" y="f226"/>
                </a:cxn>
                <a:cxn ang="f131">
                  <a:pos x="f198" y="f199"/>
                </a:cxn>
              </a:cxnLst>
              <a:rect l="f194" t="f197" r="f195" b="f196"/>
              <a:pathLst>
                <a:path w="2303621" h="543984">
                  <a:moveTo>
                    <a:pt x="f6" y="f8"/>
                  </a:moveTo>
                  <a:cubicBezTo>
                    <a:pt x="f9" y="f10"/>
                    <a:pt x="f11" y="f12"/>
                    <a:pt x="f13" y="f10"/>
                  </a:cubicBezTo>
                  <a:cubicBezTo>
                    <a:pt x="f14" y="f1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5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3" y="f74"/>
                    <a:pt x="f75" y="f76"/>
                    <a:pt x="f77" y="f78"/>
                  </a:cubicBezTo>
                  <a:cubicBezTo>
                    <a:pt x="f79" y="f80"/>
                    <a:pt x="f81" y="f82"/>
                    <a:pt x="f83" y="f84"/>
                  </a:cubicBezTo>
                  <a:cubicBezTo>
                    <a:pt x="f85" y="f86"/>
                    <a:pt x="f87" y="f88"/>
                    <a:pt x="f6" y="f89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0" compatLnSpc="1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</p:grpSp>
      <p:sp>
        <p:nvSpPr>
          <p:cNvPr id="18" name="Triángulo rectángulo 17">
            <a:extLst>
              <a:ext uri="{FF2B5EF4-FFF2-40B4-BE49-F238E27FC236}">
                <a16:creationId xmlns:a16="http://schemas.microsoft.com/office/drawing/2014/main" id="{CDD92D67-78C5-9049-977B-2C5F06B4F7E5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03C7B60E-AFB5-2CEF-83AE-2A43DFD75254}"/>
              </a:ext>
            </a:extLst>
          </p:cNvPr>
          <p:cNvGrpSpPr>
            <a:grpSpLocks noChangeAspect="1"/>
          </p:cNvGrpSpPr>
          <p:nvPr/>
        </p:nvGrpSpPr>
        <p:grpSpPr>
          <a:xfrm>
            <a:off x="1642845" y="2144307"/>
            <a:ext cx="3161532" cy="966175"/>
            <a:chOff x="3356" y="1703"/>
            <a:chExt cx="5229" cy="1598"/>
          </a:xfrm>
          <a:solidFill>
            <a:srgbClr val="DE000A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9EBC188-21A7-62D2-DF9E-E87EE7FEE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8" y="1710"/>
              <a:ext cx="1762" cy="1567"/>
            </a:xfrm>
            <a:custGeom>
              <a:avLst/>
              <a:gdLst>
                <a:gd name="T0" fmla="*/ 266 w 742"/>
                <a:gd name="T1" fmla="*/ 489 h 658"/>
                <a:gd name="T2" fmla="*/ 229 w 742"/>
                <a:gd name="T3" fmla="*/ 491 h 658"/>
                <a:gd name="T4" fmla="*/ 139 w 742"/>
                <a:gd name="T5" fmla="*/ 620 h 658"/>
                <a:gd name="T6" fmla="*/ 24 w 742"/>
                <a:gd name="T7" fmla="*/ 648 h 658"/>
                <a:gd name="T8" fmla="*/ 7 w 742"/>
                <a:gd name="T9" fmla="*/ 555 h 658"/>
                <a:gd name="T10" fmla="*/ 80 w 742"/>
                <a:gd name="T11" fmla="*/ 413 h 658"/>
                <a:gd name="T12" fmla="*/ 221 w 742"/>
                <a:gd name="T13" fmla="*/ 328 h 658"/>
                <a:gd name="T14" fmla="*/ 253 w 742"/>
                <a:gd name="T15" fmla="*/ 439 h 658"/>
                <a:gd name="T16" fmla="*/ 276 w 742"/>
                <a:gd name="T17" fmla="*/ 448 h 658"/>
                <a:gd name="T18" fmla="*/ 328 w 742"/>
                <a:gd name="T19" fmla="*/ 330 h 658"/>
                <a:gd name="T20" fmla="*/ 482 w 742"/>
                <a:gd name="T21" fmla="*/ 112 h 658"/>
                <a:gd name="T22" fmla="*/ 594 w 742"/>
                <a:gd name="T23" fmla="*/ 15 h 658"/>
                <a:gd name="T24" fmla="*/ 673 w 742"/>
                <a:gd name="T25" fmla="*/ 42 h 658"/>
                <a:gd name="T26" fmla="*/ 641 w 742"/>
                <a:gd name="T27" fmla="*/ 70 h 658"/>
                <a:gd name="T28" fmla="*/ 653 w 742"/>
                <a:gd name="T29" fmla="*/ 45 h 658"/>
                <a:gd name="T30" fmla="*/ 629 w 742"/>
                <a:gd name="T31" fmla="*/ 53 h 658"/>
                <a:gd name="T32" fmla="*/ 556 w 742"/>
                <a:gd name="T33" fmla="*/ 132 h 658"/>
                <a:gd name="T34" fmla="*/ 432 w 742"/>
                <a:gd name="T35" fmla="*/ 317 h 658"/>
                <a:gd name="T36" fmla="*/ 370 w 742"/>
                <a:gd name="T37" fmla="*/ 452 h 658"/>
                <a:gd name="T38" fmla="*/ 344 w 742"/>
                <a:gd name="T39" fmla="*/ 569 h 658"/>
                <a:gd name="T40" fmla="*/ 411 w 742"/>
                <a:gd name="T41" fmla="*/ 520 h 658"/>
                <a:gd name="T42" fmla="*/ 486 w 742"/>
                <a:gd name="T43" fmla="*/ 413 h 658"/>
                <a:gd name="T44" fmla="*/ 610 w 742"/>
                <a:gd name="T45" fmla="*/ 327 h 658"/>
                <a:gd name="T46" fmla="*/ 669 w 742"/>
                <a:gd name="T47" fmla="*/ 329 h 658"/>
                <a:gd name="T48" fmla="*/ 736 w 742"/>
                <a:gd name="T49" fmla="*/ 329 h 658"/>
                <a:gd name="T50" fmla="*/ 683 w 742"/>
                <a:gd name="T51" fmla="*/ 440 h 658"/>
                <a:gd name="T52" fmla="*/ 622 w 742"/>
                <a:gd name="T53" fmla="*/ 553 h 658"/>
                <a:gd name="T54" fmla="*/ 624 w 742"/>
                <a:gd name="T55" fmla="*/ 569 h 658"/>
                <a:gd name="T56" fmla="*/ 688 w 742"/>
                <a:gd name="T57" fmla="*/ 494 h 658"/>
                <a:gd name="T58" fmla="*/ 718 w 742"/>
                <a:gd name="T59" fmla="*/ 480 h 658"/>
                <a:gd name="T60" fmla="*/ 652 w 742"/>
                <a:gd name="T61" fmla="*/ 596 h 658"/>
                <a:gd name="T62" fmla="*/ 539 w 742"/>
                <a:gd name="T63" fmla="*/ 650 h 658"/>
                <a:gd name="T64" fmla="*/ 512 w 742"/>
                <a:gd name="T65" fmla="*/ 620 h 658"/>
                <a:gd name="T66" fmla="*/ 413 w 742"/>
                <a:gd name="T67" fmla="*/ 641 h 658"/>
                <a:gd name="T68" fmla="*/ 391 w 742"/>
                <a:gd name="T69" fmla="*/ 599 h 658"/>
                <a:gd name="T70" fmla="*/ 287 w 742"/>
                <a:gd name="T71" fmla="*/ 649 h 658"/>
                <a:gd name="T72" fmla="*/ 250 w 742"/>
                <a:gd name="T73" fmla="*/ 575 h 658"/>
                <a:gd name="T74" fmla="*/ 514 w 742"/>
                <a:gd name="T75" fmla="*/ 571 h 658"/>
                <a:gd name="T76" fmla="*/ 619 w 742"/>
                <a:gd name="T77" fmla="*/ 406 h 658"/>
                <a:gd name="T78" fmla="*/ 616 w 742"/>
                <a:gd name="T79" fmla="*/ 374 h 658"/>
                <a:gd name="T80" fmla="*/ 515 w 742"/>
                <a:gd name="T81" fmla="*/ 500 h 658"/>
                <a:gd name="T82" fmla="*/ 93 w 742"/>
                <a:gd name="T83" fmla="*/ 556 h 658"/>
                <a:gd name="T84" fmla="*/ 153 w 742"/>
                <a:gd name="T85" fmla="*/ 552 h 658"/>
                <a:gd name="T86" fmla="*/ 174 w 742"/>
                <a:gd name="T87" fmla="*/ 476 h 658"/>
                <a:gd name="T88" fmla="*/ 131 w 742"/>
                <a:gd name="T89" fmla="*/ 459 h 658"/>
                <a:gd name="T90" fmla="*/ 229 w 742"/>
                <a:gd name="T91" fmla="*/ 396 h 658"/>
                <a:gd name="T92" fmla="*/ 187 w 742"/>
                <a:gd name="T93" fmla="*/ 383 h 658"/>
                <a:gd name="T94" fmla="*/ 209 w 742"/>
                <a:gd name="T95" fmla="*/ 448 h 658"/>
                <a:gd name="T96" fmla="*/ 229 w 742"/>
                <a:gd name="T97" fmla="*/ 396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2" h="658">
                  <a:moveTo>
                    <a:pt x="250" y="575"/>
                  </a:moveTo>
                  <a:cubicBezTo>
                    <a:pt x="249" y="548"/>
                    <a:pt x="255" y="523"/>
                    <a:pt x="263" y="498"/>
                  </a:cubicBezTo>
                  <a:cubicBezTo>
                    <a:pt x="264" y="495"/>
                    <a:pt x="265" y="492"/>
                    <a:pt x="266" y="489"/>
                  </a:cubicBezTo>
                  <a:cubicBezTo>
                    <a:pt x="267" y="485"/>
                    <a:pt x="265" y="485"/>
                    <a:pt x="262" y="485"/>
                  </a:cubicBezTo>
                  <a:cubicBezTo>
                    <a:pt x="253" y="486"/>
                    <a:pt x="243" y="486"/>
                    <a:pt x="233" y="488"/>
                  </a:cubicBezTo>
                  <a:cubicBezTo>
                    <a:pt x="232" y="488"/>
                    <a:pt x="230" y="490"/>
                    <a:pt x="229" y="491"/>
                  </a:cubicBezTo>
                  <a:cubicBezTo>
                    <a:pt x="217" y="512"/>
                    <a:pt x="205" y="533"/>
                    <a:pt x="192" y="554"/>
                  </a:cubicBezTo>
                  <a:cubicBezTo>
                    <a:pt x="185" y="566"/>
                    <a:pt x="175" y="578"/>
                    <a:pt x="166" y="590"/>
                  </a:cubicBezTo>
                  <a:cubicBezTo>
                    <a:pt x="158" y="600"/>
                    <a:pt x="149" y="610"/>
                    <a:pt x="139" y="620"/>
                  </a:cubicBezTo>
                  <a:cubicBezTo>
                    <a:pt x="133" y="626"/>
                    <a:pt x="125" y="631"/>
                    <a:pt x="118" y="636"/>
                  </a:cubicBezTo>
                  <a:cubicBezTo>
                    <a:pt x="106" y="644"/>
                    <a:pt x="94" y="651"/>
                    <a:pt x="80" y="654"/>
                  </a:cubicBezTo>
                  <a:cubicBezTo>
                    <a:pt x="61" y="658"/>
                    <a:pt x="42" y="656"/>
                    <a:pt x="24" y="648"/>
                  </a:cubicBezTo>
                  <a:cubicBezTo>
                    <a:pt x="15" y="643"/>
                    <a:pt x="9" y="634"/>
                    <a:pt x="5" y="624"/>
                  </a:cubicBezTo>
                  <a:cubicBezTo>
                    <a:pt x="0" y="610"/>
                    <a:pt x="1" y="596"/>
                    <a:pt x="2" y="582"/>
                  </a:cubicBezTo>
                  <a:cubicBezTo>
                    <a:pt x="3" y="573"/>
                    <a:pt x="5" y="564"/>
                    <a:pt x="7" y="555"/>
                  </a:cubicBezTo>
                  <a:cubicBezTo>
                    <a:pt x="8" y="549"/>
                    <a:pt x="10" y="543"/>
                    <a:pt x="12" y="537"/>
                  </a:cubicBezTo>
                  <a:cubicBezTo>
                    <a:pt x="19" y="514"/>
                    <a:pt x="29" y="493"/>
                    <a:pt x="40" y="472"/>
                  </a:cubicBezTo>
                  <a:cubicBezTo>
                    <a:pt x="51" y="451"/>
                    <a:pt x="65" y="431"/>
                    <a:pt x="80" y="413"/>
                  </a:cubicBezTo>
                  <a:cubicBezTo>
                    <a:pt x="95" y="397"/>
                    <a:pt x="111" y="380"/>
                    <a:pt x="128" y="366"/>
                  </a:cubicBezTo>
                  <a:cubicBezTo>
                    <a:pt x="145" y="352"/>
                    <a:pt x="163" y="339"/>
                    <a:pt x="183" y="332"/>
                  </a:cubicBezTo>
                  <a:cubicBezTo>
                    <a:pt x="195" y="328"/>
                    <a:pt x="208" y="325"/>
                    <a:pt x="221" y="328"/>
                  </a:cubicBezTo>
                  <a:cubicBezTo>
                    <a:pt x="233" y="331"/>
                    <a:pt x="243" y="336"/>
                    <a:pt x="251" y="346"/>
                  </a:cubicBezTo>
                  <a:cubicBezTo>
                    <a:pt x="263" y="361"/>
                    <a:pt x="265" y="378"/>
                    <a:pt x="262" y="396"/>
                  </a:cubicBezTo>
                  <a:cubicBezTo>
                    <a:pt x="260" y="410"/>
                    <a:pt x="256" y="425"/>
                    <a:pt x="253" y="439"/>
                  </a:cubicBezTo>
                  <a:cubicBezTo>
                    <a:pt x="252" y="443"/>
                    <a:pt x="251" y="446"/>
                    <a:pt x="250" y="449"/>
                  </a:cubicBezTo>
                  <a:cubicBezTo>
                    <a:pt x="249" y="452"/>
                    <a:pt x="250" y="455"/>
                    <a:pt x="254" y="454"/>
                  </a:cubicBezTo>
                  <a:cubicBezTo>
                    <a:pt x="261" y="452"/>
                    <a:pt x="269" y="450"/>
                    <a:pt x="276" y="448"/>
                  </a:cubicBezTo>
                  <a:cubicBezTo>
                    <a:pt x="277" y="448"/>
                    <a:pt x="278" y="446"/>
                    <a:pt x="279" y="445"/>
                  </a:cubicBezTo>
                  <a:cubicBezTo>
                    <a:pt x="288" y="418"/>
                    <a:pt x="299" y="391"/>
                    <a:pt x="311" y="365"/>
                  </a:cubicBezTo>
                  <a:cubicBezTo>
                    <a:pt x="317" y="353"/>
                    <a:pt x="322" y="341"/>
                    <a:pt x="328" y="330"/>
                  </a:cubicBezTo>
                  <a:cubicBezTo>
                    <a:pt x="341" y="307"/>
                    <a:pt x="353" y="284"/>
                    <a:pt x="367" y="262"/>
                  </a:cubicBezTo>
                  <a:cubicBezTo>
                    <a:pt x="386" y="234"/>
                    <a:pt x="405" y="207"/>
                    <a:pt x="425" y="180"/>
                  </a:cubicBezTo>
                  <a:cubicBezTo>
                    <a:pt x="443" y="157"/>
                    <a:pt x="463" y="134"/>
                    <a:pt x="482" y="112"/>
                  </a:cubicBezTo>
                  <a:cubicBezTo>
                    <a:pt x="495" y="98"/>
                    <a:pt x="508" y="85"/>
                    <a:pt x="522" y="71"/>
                  </a:cubicBezTo>
                  <a:cubicBezTo>
                    <a:pt x="532" y="61"/>
                    <a:pt x="542" y="52"/>
                    <a:pt x="552" y="42"/>
                  </a:cubicBezTo>
                  <a:cubicBezTo>
                    <a:pt x="564" y="30"/>
                    <a:pt x="579" y="22"/>
                    <a:pt x="594" y="15"/>
                  </a:cubicBezTo>
                  <a:cubicBezTo>
                    <a:pt x="605" y="9"/>
                    <a:pt x="616" y="4"/>
                    <a:pt x="629" y="2"/>
                  </a:cubicBezTo>
                  <a:cubicBezTo>
                    <a:pt x="643" y="0"/>
                    <a:pt x="656" y="2"/>
                    <a:pt x="667" y="12"/>
                  </a:cubicBezTo>
                  <a:cubicBezTo>
                    <a:pt x="676" y="21"/>
                    <a:pt x="676" y="31"/>
                    <a:pt x="673" y="42"/>
                  </a:cubicBezTo>
                  <a:cubicBezTo>
                    <a:pt x="669" y="53"/>
                    <a:pt x="662" y="62"/>
                    <a:pt x="653" y="69"/>
                  </a:cubicBezTo>
                  <a:cubicBezTo>
                    <a:pt x="652" y="69"/>
                    <a:pt x="652" y="70"/>
                    <a:pt x="651" y="70"/>
                  </a:cubicBezTo>
                  <a:cubicBezTo>
                    <a:pt x="648" y="71"/>
                    <a:pt x="645" y="74"/>
                    <a:pt x="641" y="70"/>
                  </a:cubicBezTo>
                  <a:cubicBezTo>
                    <a:pt x="639" y="67"/>
                    <a:pt x="642" y="65"/>
                    <a:pt x="644" y="62"/>
                  </a:cubicBezTo>
                  <a:cubicBezTo>
                    <a:pt x="646" y="59"/>
                    <a:pt x="649" y="57"/>
                    <a:pt x="651" y="53"/>
                  </a:cubicBezTo>
                  <a:cubicBezTo>
                    <a:pt x="652" y="51"/>
                    <a:pt x="653" y="48"/>
                    <a:pt x="653" y="45"/>
                  </a:cubicBezTo>
                  <a:cubicBezTo>
                    <a:pt x="653" y="44"/>
                    <a:pt x="652" y="40"/>
                    <a:pt x="652" y="40"/>
                  </a:cubicBezTo>
                  <a:cubicBezTo>
                    <a:pt x="650" y="40"/>
                    <a:pt x="647" y="40"/>
                    <a:pt x="645" y="41"/>
                  </a:cubicBezTo>
                  <a:cubicBezTo>
                    <a:pt x="640" y="45"/>
                    <a:pt x="634" y="49"/>
                    <a:pt x="629" y="53"/>
                  </a:cubicBezTo>
                  <a:cubicBezTo>
                    <a:pt x="620" y="61"/>
                    <a:pt x="612" y="70"/>
                    <a:pt x="603" y="78"/>
                  </a:cubicBezTo>
                  <a:cubicBezTo>
                    <a:pt x="596" y="86"/>
                    <a:pt x="588" y="94"/>
                    <a:pt x="581" y="102"/>
                  </a:cubicBezTo>
                  <a:cubicBezTo>
                    <a:pt x="573" y="112"/>
                    <a:pt x="564" y="122"/>
                    <a:pt x="556" y="132"/>
                  </a:cubicBezTo>
                  <a:cubicBezTo>
                    <a:pt x="545" y="145"/>
                    <a:pt x="534" y="158"/>
                    <a:pt x="524" y="172"/>
                  </a:cubicBezTo>
                  <a:cubicBezTo>
                    <a:pt x="506" y="199"/>
                    <a:pt x="487" y="226"/>
                    <a:pt x="469" y="253"/>
                  </a:cubicBezTo>
                  <a:cubicBezTo>
                    <a:pt x="456" y="274"/>
                    <a:pt x="444" y="296"/>
                    <a:pt x="432" y="317"/>
                  </a:cubicBezTo>
                  <a:cubicBezTo>
                    <a:pt x="422" y="335"/>
                    <a:pt x="413" y="354"/>
                    <a:pt x="404" y="372"/>
                  </a:cubicBezTo>
                  <a:cubicBezTo>
                    <a:pt x="397" y="386"/>
                    <a:pt x="391" y="400"/>
                    <a:pt x="385" y="414"/>
                  </a:cubicBezTo>
                  <a:cubicBezTo>
                    <a:pt x="380" y="426"/>
                    <a:pt x="374" y="439"/>
                    <a:pt x="370" y="452"/>
                  </a:cubicBezTo>
                  <a:cubicBezTo>
                    <a:pt x="364" y="468"/>
                    <a:pt x="359" y="485"/>
                    <a:pt x="354" y="502"/>
                  </a:cubicBezTo>
                  <a:cubicBezTo>
                    <a:pt x="350" y="516"/>
                    <a:pt x="347" y="530"/>
                    <a:pt x="344" y="544"/>
                  </a:cubicBezTo>
                  <a:cubicBezTo>
                    <a:pt x="343" y="552"/>
                    <a:pt x="343" y="561"/>
                    <a:pt x="344" y="569"/>
                  </a:cubicBezTo>
                  <a:cubicBezTo>
                    <a:pt x="344" y="576"/>
                    <a:pt x="351" y="578"/>
                    <a:pt x="357" y="576"/>
                  </a:cubicBezTo>
                  <a:cubicBezTo>
                    <a:pt x="369" y="571"/>
                    <a:pt x="376" y="562"/>
                    <a:pt x="384" y="553"/>
                  </a:cubicBezTo>
                  <a:cubicBezTo>
                    <a:pt x="393" y="542"/>
                    <a:pt x="402" y="531"/>
                    <a:pt x="411" y="520"/>
                  </a:cubicBezTo>
                  <a:cubicBezTo>
                    <a:pt x="420" y="507"/>
                    <a:pt x="430" y="493"/>
                    <a:pt x="439" y="480"/>
                  </a:cubicBezTo>
                  <a:cubicBezTo>
                    <a:pt x="449" y="466"/>
                    <a:pt x="458" y="453"/>
                    <a:pt x="467" y="440"/>
                  </a:cubicBezTo>
                  <a:cubicBezTo>
                    <a:pt x="473" y="431"/>
                    <a:pt x="480" y="422"/>
                    <a:pt x="486" y="413"/>
                  </a:cubicBezTo>
                  <a:cubicBezTo>
                    <a:pt x="502" y="392"/>
                    <a:pt x="519" y="373"/>
                    <a:pt x="541" y="357"/>
                  </a:cubicBezTo>
                  <a:cubicBezTo>
                    <a:pt x="548" y="352"/>
                    <a:pt x="556" y="346"/>
                    <a:pt x="564" y="341"/>
                  </a:cubicBezTo>
                  <a:cubicBezTo>
                    <a:pt x="578" y="333"/>
                    <a:pt x="593" y="327"/>
                    <a:pt x="610" y="327"/>
                  </a:cubicBezTo>
                  <a:cubicBezTo>
                    <a:pt x="622" y="327"/>
                    <a:pt x="633" y="331"/>
                    <a:pt x="643" y="338"/>
                  </a:cubicBezTo>
                  <a:cubicBezTo>
                    <a:pt x="649" y="341"/>
                    <a:pt x="651" y="341"/>
                    <a:pt x="654" y="336"/>
                  </a:cubicBezTo>
                  <a:cubicBezTo>
                    <a:pt x="658" y="331"/>
                    <a:pt x="662" y="328"/>
                    <a:pt x="669" y="329"/>
                  </a:cubicBezTo>
                  <a:cubicBezTo>
                    <a:pt x="680" y="329"/>
                    <a:pt x="691" y="330"/>
                    <a:pt x="702" y="330"/>
                  </a:cubicBezTo>
                  <a:cubicBezTo>
                    <a:pt x="708" y="330"/>
                    <a:pt x="713" y="329"/>
                    <a:pt x="718" y="329"/>
                  </a:cubicBezTo>
                  <a:cubicBezTo>
                    <a:pt x="724" y="329"/>
                    <a:pt x="730" y="329"/>
                    <a:pt x="736" y="329"/>
                  </a:cubicBezTo>
                  <a:cubicBezTo>
                    <a:pt x="741" y="329"/>
                    <a:pt x="742" y="332"/>
                    <a:pt x="740" y="336"/>
                  </a:cubicBezTo>
                  <a:cubicBezTo>
                    <a:pt x="730" y="355"/>
                    <a:pt x="720" y="373"/>
                    <a:pt x="710" y="391"/>
                  </a:cubicBezTo>
                  <a:cubicBezTo>
                    <a:pt x="701" y="407"/>
                    <a:pt x="692" y="424"/>
                    <a:pt x="683" y="440"/>
                  </a:cubicBezTo>
                  <a:cubicBezTo>
                    <a:pt x="673" y="460"/>
                    <a:pt x="661" y="479"/>
                    <a:pt x="651" y="499"/>
                  </a:cubicBezTo>
                  <a:cubicBezTo>
                    <a:pt x="646" y="508"/>
                    <a:pt x="641" y="517"/>
                    <a:pt x="637" y="526"/>
                  </a:cubicBezTo>
                  <a:cubicBezTo>
                    <a:pt x="632" y="535"/>
                    <a:pt x="627" y="544"/>
                    <a:pt x="622" y="553"/>
                  </a:cubicBezTo>
                  <a:cubicBezTo>
                    <a:pt x="620" y="556"/>
                    <a:pt x="618" y="559"/>
                    <a:pt x="617" y="562"/>
                  </a:cubicBezTo>
                  <a:cubicBezTo>
                    <a:pt x="616" y="564"/>
                    <a:pt x="616" y="568"/>
                    <a:pt x="617" y="569"/>
                  </a:cubicBezTo>
                  <a:cubicBezTo>
                    <a:pt x="619" y="570"/>
                    <a:pt x="622" y="570"/>
                    <a:pt x="624" y="569"/>
                  </a:cubicBezTo>
                  <a:cubicBezTo>
                    <a:pt x="629" y="567"/>
                    <a:pt x="634" y="564"/>
                    <a:pt x="637" y="560"/>
                  </a:cubicBezTo>
                  <a:cubicBezTo>
                    <a:pt x="648" y="548"/>
                    <a:pt x="659" y="536"/>
                    <a:pt x="669" y="523"/>
                  </a:cubicBezTo>
                  <a:cubicBezTo>
                    <a:pt x="676" y="514"/>
                    <a:pt x="682" y="504"/>
                    <a:pt x="688" y="494"/>
                  </a:cubicBezTo>
                  <a:cubicBezTo>
                    <a:pt x="689" y="491"/>
                    <a:pt x="690" y="488"/>
                    <a:pt x="692" y="485"/>
                  </a:cubicBezTo>
                  <a:cubicBezTo>
                    <a:pt x="693" y="483"/>
                    <a:pt x="696" y="481"/>
                    <a:pt x="698" y="480"/>
                  </a:cubicBezTo>
                  <a:cubicBezTo>
                    <a:pt x="705" y="480"/>
                    <a:pt x="711" y="480"/>
                    <a:pt x="718" y="480"/>
                  </a:cubicBezTo>
                  <a:cubicBezTo>
                    <a:pt x="724" y="480"/>
                    <a:pt x="725" y="482"/>
                    <a:pt x="723" y="488"/>
                  </a:cubicBezTo>
                  <a:cubicBezTo>
                    <a:pt x="717" y="509"/>
                    <a:pt x="707" y="528"/>
                    <a:pt x="694" y="545"/>
                  </a:cubicBezTo>
                  <a:cubicBezTo>
                    <a:pt x="682" y="563"/>
                    <a:pt x="668" y="581"/>
                    <a:pt x="652" y="596"/>
                  </a:cubicBezTo>
                  <a:cubicBezTo>
                    <a:pt x="639" y="609"/>
                    <a:pt x="625" y="621"/>
                    <a:pt x="611" y="632"/>
                  </a:cubicBezTo>
                  <a:cubicBezTo>
                    <a:pt x="600" y="641"/>
                    <a:pt x="587" y="647"/>
                    <a:pt x="573" y="652"/>
                  </a:cubicBezTo>
                  <a:cubicBezTo>
                    <a:pt x="562" y="655"/>
                    <a:pt x="550" y="656"/>
                    <a:pt x="539" y="650"/>
                  </a:cubicBezTo>
                  <a:cubicBezTo>
                    <a:pt x="532" y="646"/>
                    <a:pt x="528" y="639"/>
                    <a:pt x="524" y="633"/>
                  </a:cubicBezTo>
                  <a:cubicBezTo>
                    <a:pt x="522" y="629"/>
                    <a:pt x="521" y="626"/>
                    <a:pt x="520" y="622"/>
                  </a:cubicBezTo>
                  <a:cubicBezTo>
                    <a:pt x="519" y="616"/>
                    <a:pt x="517" y="616"/>
                    <a:pt x="512" y="620"/>
                  </a:cubicBezTo>
                  <a:cubicBezTo>
                    <a:pt x="504" y="626"/>
                    <a:pt x="496" y="632"/>
                    <a:pt x="487" y="638"/>
                  </a:cubicBezTo>
                  <a:cubicBezTo>
                    <a:pt x="476" y="646"/>
                    <a:pt x="464" y="651"/>
                    <a:pt x="451" y="653"/>
                  </a:cubicBezTo>
                  <a:cubicBezTo>
                    <a:pt x="436" y="656"/>
                    <a:pt x="423" y="652"/>
                    <a:pt x="413" y="641"/>
                  </a:cubicBezTo>
                  <a:cubicBezTo>
                    <a:pt x="402" y="629"/>
                    <a:pt x="398" y="616"/>
                    <a:pt x="397" y="601"/>
                  </a:cubicBezTo>
                  <a:cubicBezTo>
                    <a:pt x="397" y="599"/>
                    <a:pt x="396" y="598"/>
                    <a:pt x="395" y="597"/>
                  </a:cubicBezTo>
                  <a:cubicBezTo>
                    <a:pt x="394" y="597"/>
                    <a:pt x="392" y="598"/>
                    <a:pt x="391" y="599"/>
                  </a:cubicBezTo>
                  <a:cubicBezTo>
                    <a:pt x="379" y="614"/>
                    <a:pt x="365" y="627"/>
                    <a:pt x="349" y="639"/>
                  </a:cubicBezTo>
                  <a:cubicBezTo>
                    <a:pt x="338" y="647"/>
                    <a:pt x="326" y="653"/>
                    <a:pt x="313" y="654"/>
                  </a:cubicBezTo>
                  <a:cubicBezTo>
                    <a:pt x="304" y="654"/>
                    <a:pt x="295" y="651"/>
                    <a:pt x="287" y="649"/>
                  </a:cubicBezTo>
                  <a:cubicBezTo>
                    <a:pt x="276" y="646"/>
                    <a:pt x="268" y="638"/>
                    <a:pt x="263" y="629"/>
                  </a:cubicBezTo>
                  <a:cubicBezTo>
                    <a:pt x="256" y="620"/>
                    <a:pt x="252" y="610"/>
                    <a:pt x="251" y="598"/>
                  </a:cubicBezTo>
                  <a:cubicBezTo>
                    <a:pt x="250" y="591"/>
                    <a:pt x="250" y="583"/>
                    <a:pt x="250" y="575"/>
                  </a:cubicBezTo>
                  <a:close/>
                  <a:moveTo>
                    <a:pt x="493" y="559"/>
                  </a:moveTo>
                  <a:cubicBezTo>
                    <a:pt x="494" y="566"/>
                    <a:pt x="494" y="571"/>
                    <a:pt x="499" y="574"/>
                  </a:cubicBezTo>
                  <a:cubicBezTo>
                    <a:pt x="505" y="577"/>
                    <a:pt x="510" y="574"/>
                    <a:pt x="514" y="571"/>
                  </a:cubicBezTo>
                  <a:cubicBezTo>
                    <a:pt x="523" y="565"/>
                    <a:pt x="529" y="557"/>
                    <a:pt x="535" y="548"/>
                  </a:cubicBezTo>
                  <a:cubicBezTo>
                    <a:pt x="546" y="533"/>
                    <a:pt x="557" y="518"/>
                    <a:pt x="568" y="502"/>
                  </a:cubicBezTo>
                  <a:cubicBezTo>
                    <a:pt x="588" y="471"/>
                    <a:pt x="604" y="439"/>
                    <a:pt x="619" y="406"/>
                  </a:cubicBezTo>
                  <a:cubicBezTo>
                    <a:pt x="623" y="398"/>
                    <a:pt x="625" y="389"/>
                    <a:pt x="626" y="381"/>
                  </a:cubicBezTo>
                  <a:cubicBezTo>
                    <a:pt x="627" y="378"/>
                    <a:pt x="625" y="375"/>
                    <a:pt x="623" y="373"/>
                  </a:cubicBezTo>
                  <a:cubicBezTo>
                    <a:pt x="622" y="372"/>
                    <a:pt x="618" y="373"/>
                    <a:pt x="616" y="374"/>
                  </a:cubicBezTo>
                  <a:cubicBezTo>
                    <a:pt x="606" y="382"/>
                    <a:pt x="595" y="390"/>
                    <a:pt x="586" y="399"/>
                  </a:cubicBezTo>
                  <a:cubicBezTo>
                    <a:pt x="567" y="419"/>
                    <a:pt x="550" y="441"/>
                    <a:pt x="536" y="464"/>
                  </a:cubicBezTo>
                  <a:cubicBezTo>
                    <a:pt x="528" y="476"/>
                    <a:pt x="521" y="488"/>
                    <a:pt x="515" y="500"/>
                  </a:cubicBezTo>
                  <a:cubicBezTo>
                    <a:pt x="508" y="513"/>
                    <a:pt x="503" y="527"/>
                    <a:pt x="498" y="541"/>
                  </a:cubicBezTo>
                  <a:cubicBezTo>
                    <a:pt x="496" y="547"/>
                    <a:pt x="494" y="554"/>
                    <a:pt x="493" y="559"/>
                  </a:cubicBezTo>
                  <a:close/>
                  <a:moveTo>
                    <a:pt x="93" y="556"/>
                  </a:moveTo>
                  <a:cubicBezTo>
                    <a:pt x="93" y="569"/>
                    <a:pt x="96" y="576"/>
                    <a:pt x="102" y="579"/>
                  </a:cubicBezTo>
                  <a:cubicBezTo>
                    <a:pt x="109" y="583"/>
                    <a:pt x="115" y="581"/>
                    <a:pt x="121" y="578"/>
                  </a:cubicBezTo>
                  <a:cubicBezTo>
                    <a:pt x="134" y="571"/>
                    <a:pt x="144" y="562"/>
                    <a:pt x="153" y="552"/>
                  </a:cubicBezTo>
                  <a:cubicBezTo>
                    <a:pt x="169" y="531"/>
                    <a:pt x="182" y="509"/>
                    <a:pt x="195" y="486"/>
                  </a:cubicBezTo>
                  <a:cubicBezTo>
                    <a:pt x="197" y="484"/>
                    <a:pt x="197" y="482"/>
                    <a:pt x="193" y="481"/>
                  </a:cubicBezTo>
                  <a:cubicBezTo>
                    <a:pt x="187" y="480"/>
                    <a:pt x="180" y="478"/>
                    <a:pt x="174" y="476"/>
                  </a:cubicBezTo>
                  <a:cubicBezTo>
                    <a:pt x="162" y="472"/>
                    <a:pt x="150" y="466"/>
                    <a:pt x="142" y="456"/>
                  </a:cubicBezTo>
                  <a:cubicBezTo>
                    <a:pt x="136" y="450"/>
                    <a:pt x="136" y="450"/>
                    <a:pt x="132" y="457"/>
                  </a:cubicBezTo>
                  <a:cubicBezTo>
                    <a:pt x="131" y="458"/>
                    <a:pt x="131" y="458"/>
                    <a:pt x="131" y="459"/>
                  </a:cubicBezTo>
                  <a:cubicBezTo>
                    <a:pt x="121" y="478"/>
                    <a:pt x="112" y="498"/>
                    <a:pt x="103" y="518"/>
                  </a:cubicBezTo>
                  <a:cubicBezTo>
                    <a:pt x="98" y="531"/>
                    <a:pt x="94" y="545"/>
                    <a:pt x="93" y="556"/>
                  </a:cubicBezTo>
                  <a:close/>
                  <a:moveTo>
                    <a:pt x="229" y="396"/>
                  </a:moveTo>
                  <a:cubicBezTo>
                    <a:pt x="229" y="391"/>
                    <a:pt x="228" y="386"/>
                    <a:pt x="227" y="382"/>
                  </a:cubicBezTo>
                  <a:cubicBezTo>
                    <a:pt x="225" y="372"/>
                    <a:pt x="212" y="366"/>
                    <a:pt x="204" y="370"/>
                  </a:cubicBezTo>
                  <a:cubicBezTo>
                    <a:pt x="197" y="373"/>
                    <a:pt x="192" y="377"/>
                    <a:pt x="187" y="383"/>
                  </a:cubicBezTo>
                  <a:cubicBezTo>
                    <a:pt x="176" y="395"/>
                    <a:pt x="174" y="409"/>
                    <a:pt x="178" y="425"/>
                  </a:cubicBezTo>
                  <a:cubicBezTo>
                    <a:pt x="179" y="429"/>
                    <a:pt x="182" y="433"/>
                    <a:pt x="184" y="436"/>
                  </a:cubicBezTo>
                  <a:cubicBezTo>
                    <a:pt x="191" y="444"/>
                    <a:pt x="200" y="447"/>
                    <a:pt x="209" y="448"/>
                  </a:cubicBezTo>
                  <a:cubicBezTo>
                    <a:pt x="213" y="449"/>
                    <a:pt x="215" y="448"/>
                    <a:pt x="216" y="444"/>
                  </a:cubicBezTo>
                  <a:cubicBezTo>
                    <a:pt x="217" y="442"/>
                    <a:pt x="218" y="439"/>
                    <a:pt x="220" y="436"/>
                  </a:cubicBezTo>
                  <a:cubicBezTo>
                    <a:pt x="225" y="423"/>
                    <a:pt x="229" y="410"/>
                    <a:pt x="229" y="3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806EFA6-8A34-E421-62DD-74A527AE7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8" y="2091"/>
              <a:ext cx="1937" cy="817"/>
            </a:xfrm>
            <a:custGeom>
              <a:avLst/>
              <a:gdLst>
                <a:gd name="T0" fmla="*/ 455 w 816"/>
                <a:gd name="T1" fmla="*/ 267 h 343"/>
                <a:gd name="T2" fmla="*/ 370 w 816"/>
                <a:gd name="T3" fmla="*/ 326 h 343"/>
                <a:gd name="T4" fmla="*/ 268 w 816"/>
                <a:gd name="T5" fmla="*/ 318 h 343"/>
                <a:gd name="T6" fmla="*/ 255 w 816"/>
                <a:gd name="T7" fmla="*/ 221 h 343"/>
                <a:gd name="T8" fmla="*/ 276 w 816"/>
                <a:gd name="T9" fmla="*/ 169 h 343"/>
                <a:gd name="T10" fmla="*/ 242 w 816"/>
                <a:gd name="T11" fmla="*/ 167 h 343"/>
                <a:gd name="T12" fmla="*/ 221 w 816"/>
                <a:gd name="T13" fmla="*/ 198 h 343"/>
                <a:gd name="T14" fmla="*/ 167 w 816"/>
                <a:gd name="T15" fmla="*/ 274 h 343"/>
                <a:gd name="T16" fmla="*/ 46 w 816"/>
                <a:gd name="T17" fmla="*/ 338 h 343"/>
                <a:gd name="T18" fmla="*/ 1 w 816"/>
                <a:gd name="T19" fmla="*/ 275 h 343"/>
                <a:gd name="T20" fmla="*/ 34 w 816"/>
                <a:gd name="T21" fmla="*/ 161 h 343"/>
                <a:gd name="T22" fmla="*/ 109 w 816"/>
                <a:gd name="T23" fmla="*/ 58 h 343"/>
                <a:gd name="T24" fmla="*/ 237 w 816"/>
                <a:gd name="T25" fmla="*/ 11 h 343"/>
                <a:gd name="T26" fmla="*/ 262 w 816"/>
                <a:gd name="T27" fmla="*/ 110 h 343"/>
                <a:gd name="T28" fmla="*/ 262 w 816"/>
                <a:gd name="T29" fmla="*/ 131 h 343"/>
                <a:gd name="T30" fmla="*/ 345 w 816"/>
                <a:gd name="T31" fmla="*/ 76 h 343"/>
                <a:gd name="T32" fmla="*/ 440 w 816"/>
                <a:gd name="T33" fmla="*/ 8 h 343"/>
                <a:gd name="T34" fmla="*/ 522 w 816"/>
                <a:gd name="T35" fmla="*/ 46 h 343"/>
                <a:gd name="T36" fmla="*/ 489 w 816"/>
                <a:gd name="T37" fmla="*/ 124 h 343"/>
                <a:gd name="T38" fmla="*/ 443 w 816"/>
                <a:gd name="T39" fmla="*/ 96 h 343"/>
                <a:gd name="T40" fmla="*/ 490 w 816"/>
                <a:gd name="T41" fmla="*/ 57 h 343"/>
                <a:gd name="T42" fmla="*/ 466 w 816"/>
                <a:gd name="T43" fmla="*/ 50 h 343"/>
                <a:gd name="T44" fmla="*/ 404 w 816"/>
                <a:gd name="T45" fmla="*/ 117 h 343"/>
                <a:gd name="T46" fmla="*/ 357 w 816"/>
                <a:gd name="T47" fmla="*/ 201 h 343"/>
                <a:gd name="T48" fmla="*/ 374 w 816"/>
                <a:gd name="T49" fmla="*/ 280 h 343"/>
                <a:gd name="T50" fmla="*/ 455 w 816"/>
                <a:gd name="T51" fmla="*/ 224 h 343"/>
                <a:gd name="T52" fmla="*/ 529 w 816"/>
                <a:gd name="T53" fmla="*/ 127 h 343"/>
                <a:gd name="T54" fmla="*/ 597 w 816"/>
                <a:gd name="T55" fmla="*/ 46 h 343"/>
                <a:gd name="T56" fmla="*/ 703 w 816"/>
                <a:gd name="T57" fmla="*/ 7 h 343"/>
                <a:gd name="T58" fmla="*/ 727 w 816"/>
                <a:gd name="T59" fmla="*/ 14 h 343"/>
                <a:gd name="T60" fmla="*/ 805 w 816"/>
                <a:gd name="T61" fmla="*/ 7 h 343"/>
                <a:gd name="T62" fmla="*/ 815 w 816"/>
                <a:gd name="T63" fmla="*/ 9 h 343"/>
                <a:gd name="T64" fmla="*/ 795 w 816"/>
                <a:gd name="T65" fmla="*/ 50 h 343"/>
                <a:gd name="T66" fmla="*/ 743 w 816"/>
                <a:gd name="T67" fmla="*/ 148 h 343"/>
                <a:gd name="T68" fmla="*/ 701 w 816"/>
                <a:gd name="T69" fmla="*/ 227 h 343"/>
                <a:gd name="T70" fmla="*/ 689 w 816"/>
                <a:gd name="T71" fmla="*/ 258 h 343"/>
                <a:gd name="T72" fmla="*/ 731 w 816"/>
                <a:gd name="T73" fmla="*/ 225 h 343"/>
                <a:gd name="T74" fmla="*/ 776 w 816"/>
                <a:gd name="T75" fmla="*/ 168 h 343"/>
                <a:gd name="T76" fmla="*/ 803 w 816"/>
                <a:gd name="T77" fmla="*/ 174 h 343"/>
                <a:gd name="T78" fmla="*/ 732 w 816"/>
                <a:gd name="T79" fmla="*/ 276 h 343"/>
                <a:gd name="T80" fmla="*/ 640 w 816"/>
                <a:gd name="T81" fmla="*/ 338 h 343"/>
                <a:gd name="T82" fmla="*/ 591 w 816"/>
                <a:gd name="T83" fmla="*/ 313 h 343"/>
                <a:gd name="T84" fmla="*/ 582 w 816"/>
                <a:gd name="T85" fmla="*/ 309 h 343"/>
                <a:gd name="T86" fmla="*/ 474 w 816"/>
                <a:gd name="T87" fmla="*/ 324 h 343"/>
                <a:gd name="T88" fmla="*/ 460 w 816"/>
                <a:gd name="T89" fmla="*/ 269 h 343"/>
                <a:gd name="T90" fmla="*/ 561 w 816"/>
                <a:gd name="T91" fmla="*/ 245 h 343"/>
                <a:gd name="T92" fmla="*/ 562 w 816"/>
                <a:gd name="T93" fmla="*/ 249 h 343"/>
                <a:gd name="T94" fmla="*/ 581 w 816"/>
                <a:gd name="T95" fmla="*/ 259 h 343"/>
                <a:gd name="T96" fmla="*/ 639 w 816"/>
                <a:gd name="T97" fmla="*/ 182 h 343"/>
                <a:gd name="T98" fmla="*/ 696 w 816"/>
                <a:gd name="T99" fmla="*/ 77 h 343"/>
                <a:gd name="T100" fmla="*/ 689 w 816"/>
                <a:gd name="T101" fmla="*/ 50 h 343"/>
                <a:gd name="T102" fmla="*/ 650 w 816"/>
                <a:gd name="T103" fmla="*/ 83 h 343"/>
                <a:gd name="T104" fmla="*/ 570 w 816"/>
                <a:gd name="T105" fmla="*/ 212 h 343"/>
                <a:gd name="T106" fmla="*/ 109 w 816"/>
                <a:gd name="T107" fmla="*/ 267 h 343"/>
                <a:gd name="T108" fmla="*/ 157 w 816"/>
                <a:gd name="T109" fmla="*/ 231 h 343"/>
                <a:gd name="T110" fmla="*/ 195 w 816"/>
                <a:gd name="T111" fmla="*/ 157 h 343"/>
                <a:gd name="T112" fmla="*/ 146 w 816"/>
                <a:gd name="T113" fmla="*/ 128 h 343"/>
                <a:gd name="T114" fmla="*/ 98 w 816"/>
                <a:gd name="T115" fmla="*/ 223 h 343"/>
                <a:gd name="T116" fmla="*/ 109 w 816"/>
                <a:gd name="T117" fmla="*/ 267 h 343"/>
                <a:gd name="T118" fmla="*/ 233 w 816"/>
                <a:gd name="T119" fmla="*/ 63 h 343"/>
                <a:gd name="T120" fmla="*/ 183 w 816"/>
                <a:gd name="T121" fmla="*/ 79 h 343"/>
                <a:gd name="T122" fmla="*/ 213 w 816"/>
                <a:gd name="T123" fmla="*/ 125 h 343"/>
                <a:gd name="T124" fmla="*/ 229 w 816"/>
                <a:gd name="T125" fmla="*/ 9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6" h="343">
                  <a:moveTo>
                    <a:pt x="460" y="264"/>
                  </a:moveTo>
                  <a:cubicBezTo>
                    <a:pt x="458" y="266"/>
                    <a:pt x="456" y="266"/>
                    <a:pt x="455" y="267"/>
                  </a:cubicBezTo>
                  <a:cubicBezTo>
                    <a:pt x="441" y="279"/>
                    <a:pt x="428" y="291"/>
                    <a:pt x="414" y="301"/>
                  </a:cubicBezTo>
                  <a:cubicBezTo>
                    <a:pt x="400" y="311"/>
                    <a:pt x="385" y="319"/>
                    <a:pt x="370" y="326"/>
                  </a:cubicBezTo>
                  <a:cubicBezTo>
                    <a:pt x="353" y="335"/>
                    <a:pt x="334" y="340"/>
                    <a:pt x="314" y="338"/>
                  </a:cubicBezTo>
                  <a:cubicBezTo>
                    <a:pt x="297" y="337"/>
                    <a:pt x="281" y="331"/>
                    <a:pt x="268" y="318"/>
                  </a:cubicBezTo>
                  <a:cubicBezTo>
                    <a:pt x="252" y="303"/>
                    <a:pt x="247" y="284"/>
                    <a:pt x="248" y="263"/>
                  </a:cubicBezTo>
                  <a:cubicBezTo>
                    <a:pt x="248" y="248"/>
                    <a:pt x="250" y="234"/>
                    <a:pt x="255" y="221"/>
                  </a:cubicBezTo>
                  <a:cubicBezTo>
                    <a:pt x="261" y="206"/>
                    <a:pt x="268" y="191"/>
                    <a:pt x="274" y="176"/>
                  </a:cubicBezTo>
                  <a:cubicBezTo>
                    <a:pt x="274" y="174"/>
                    <a:pt x="275" y="172"/>
                    <a:pt x="276" y="169"/>
                  </a:cubicBezTo>
                  <a:cubicBezTo>
                    <a:pt x="271" y="169"/>
                    <a:pt x="266" y="169"/>
                    <a:pt x="262" y="169"/>
                  </a:cubicBezTo>
                  <a:cubicBezTo>
                    <a:pt x="255" y="169"/>
                    <a:pt x="249" y="168"/>
                    <a:pt x="242" y="167"/>
                  </a:cubicBezTo>
                  <a:cubicBezTo>
                    <a:pt x="239" y="167"/>
                    <a:pt x="237" y="168"/>
                    <a:pt x="236" y="171"/>
                  </a:cubicBezTo>
                  <a:cubicBezTo>
                    <a:pt x="231" y="180"/>
                    <a:pt x="226" y="189"/>
                    <a:pt x="221" y="198"/>
                  </a:cubicBezTo>
                  <a:cubicBezTo>
                    <a:pt x="214" y="209"/>
                    <a:pt x="208" y="220"/>
                    <a:pt x="201" y="230"/>
                  </a:cubicBezTo>
                  <a:cubicBezTo>
                    <a:pt x="190" y="245"/>
                    <a:pt x="179" y="260"/>
                    <a:pt x="167" y="274"/>
                  </a:cubicBezTo>
                  <a:cubicBezTo>
                    <a:pt x="152" y="292"/>
                    <a:pt x="136" y="309"/>
                    <a:pt x="116" y="322"/>
                  </a:cubicBezTo>
                  <a:cubicBezTo>
                    <a:pt x="95" y="336"/>
                    <a:pt x="72" y="343"/>
                    <a:pt x="46" y="338"/>
                  </a:cubicBezTo>
                  <a:cubicBezTo>
                    <a:pt x="30" y="335"/>
                    <a:pt x="17" y="326"/>
                    <a:pt x="9" y="310"/>
                  </a:cubicBezTo>
                  <a:cubicBezTo>
                    <a:pt x="3" y="299"/>
                    <a:pt x="1" y="288"/>
                    <a:pt x="1" y="275"/>
                  </a:cubicBezTo>
                  <a:cubicBezTo>
                    <a:pt x="0" y="254"/>
                    <a:pt x="4" y="234"/>
                    <a:pt x="11" y="214"/>
                  </a:cubicBezTo>
                  <a:cubicBezTo>
                    <a:pt x="17" y="196"/>
                    <a:pt x="25" y="178"/>
                    <a:pt x="34" y="161"/>
                  </a:cubicBezTo>
                  <a:cubicBezTo>
                    <a:pt x="46" y="140"/>
                    <a:pt x="57" y="120"/>
                    <a:pt x="72" y="101"/>
                  </a:cubicBezTo>
                  <a:cubicBezTo>
                    <a:pt x="84" y="86"/>
                    <a:pt x="95" y="71"/>
                    <a:pt x="109" y="58"/>
                  </a:cubicBezTo>
                  <a:cubicBezTo>
                    <a:pt x="130" y="37"/>
                    <a:pt x="153" y="18"/>
                    <a:pt x="181" y="8"/>
                  </a:cubicBezTo>
                  <a:cubicBezTo>
                    <a:pt x="200" y="1"/>
                    <a:pt x="219" y="0"/>
                    <a:pt x="237" y="11"/>
                  </a:cubicBezTo>
                  <a:cubicBezTo>
                    <a:pt x="250" y="19"/>
                    <a:pt x="258" y="31"/>
                    <a:pt x="263" y="46"/>
                  </a:cubicBezTo>
                  <a:cubicBezTo>
                    <a:pt x="270" y="67"/>
                    <a:pt x="267" y="89"/>
                    <a:pt x="262" y="110"/>
                  </a:cubicBezTo>
                  <a:cubicBezTo>
                    <a:pt x="260" y="115"/>
                    <a:pt x="259" y="120"/>
                    <a:pt x="257" y="124"/>
                  </a:cubicBezTo>
                  <a:cubicBezTo>
                    <a:pt x="255" y="130"/>
                    <a:pt x="256" y="131"/>
                    <a:pt x="262" y="131"/>
                  </a:cubicBezTo>
                  <a:cubicBezTo>
                    <a:pt x="280" y="132"/>
                    <a:pt x="296" y="125"/>
                    <a:pt x="309" y="112"/>
                  </a:cubicBezTo>
                  <a:cubicBezTo>
                    <a:pt x="321" y="100"/>
                    <a:pt x="333" y="87"/>
                    <a:pt x="345" y="76"/>
                  </a:cubicBezTo>
                  <a:cubicBezTo>
                    <a:pt x="359" y="63"/>
                    <a:pt x="373" y="50"/>
                    <a:pt x="388" y="38"/>
                  </a:cubicBezTo>
                  <a:cubicBezTo>
                    <a:pt x="403" y="25"/>
                    <a:pt x="420" y="14"/>
                    <a:pt x="440" y="8"/>
                  </a:cubicBezTo>
                  <a:cubicBezTo>
                    <a:pt x="453" y="3"/>
                    <a:pt x="468" y="1"/>
                    <a:pt x="482" y="4"/>
                  </a:cubicBezTo>
                  <a:cubicBezTo>
                    <a:pt x="504" y="10"/>
                    <a:pt x="518" y="22"/>
                    <a:pt x="522" y="46"/>
                  </a:cubicBezTo>
                  <a:cubicBezTo>
                    <a:pt x="526" y="66"/>
                    <a:pt x="519" y="84"/>
                    <a:pt x="509" y="101"/>
                  </a:cubicBezTo>
                  <a:cubicBezTo>
                    <a:pt x="503" y="110"/>
                    <a:pt x="497" y="118"/>
                    <a:pt x="489" y="124"/>
                  </a:cubicBezTo>
                  <a:cubicBezTo>
                    <a:pt x="479" y="132"/>
                    <a:pt x="465" y="133"/>
                    <a:pt x="454" y="127"/>
                  </a:cubicBezTo>
                  <a:cubicBezTo>
                    <a:pt x="446" y="121"/>
                    <a:pt x="441" y="108"/>
                    <a:pt x="443" y="96"/>
                  </a:cubicBezTo>
                  <a:cubicBezTo>
                    <a:pt x="448" y="74"/>
                    <a:pt x="464" y="61"/>
                    <a:pt x="487" y="59"/>
                  </a:cubicBezTo>
                  <a:cubicBezTo>
                    <a:pt x="488" y="59"/>
                    <a:pt x="489" y="58"/>
                    <a:pt x="490" y="57"/>
                  </a:cubicBezTo>
                  <a:cubicBezTo>
                    <a:pt x="490" y="56"/>
                    <a:pt x="490" y="55"/>
                    <a:pt x="489" y="54"/>
                  </a:cubicBezTo>
                  <a:cubicBezTo>
                    <a:pt x="483" y="47"/>
                    <a:pt x="474" y="46"/>
                    <a:pt x="466" y="50"/>
                  </a:cubicBezTo>
                  <a:cubicBezTo>
                    <a:pt x="455" y="55"/>
                    <a:pt x="447" y="63"/>
                    <a:pt x="439" y="72"/>
                  </a:cubicBezTo>
                  <a:cubicBezTo>
                    <a:pt x="427" y="87"/>
                    <a:pt x="415" y="101"/>
                    <a:pt x="404" y="117"/>
                  </a:cubicBezTo>
                  <a:cubicBezTo>
                    <a:pt x="396" y="128"/>
                    <a:pt x="389" y="140"/>
                    <a:pt x="382" y="152"/>
                  </a:cubicBezTo>
                  <a:cubicBezTo>
                    <a:pt x="373" y="168"/>
                    <a:pt x="364" y="184"/>
                    <a:pt x="357" y="201"/>
                  </a:cubicBezTo>
                  <a:cubicBezTo>
                    <a:pt x="348" y="220"/>
                    <a:pt x="343" y="240"/>
                    <a:pt x="346" y="262"/>
                  </a:cubicBezTo>
                  <a:cubicBezTo>
                    <a:pt x="347" y="276"/>
                    <a:pt x="359" y="284"/>
                    <a:pt x="374" y="280"/>
                  </a:cubicBezTo>
                  <a:cubicBezTo>
                    <a:pt x="392" y="276"/>
                    <a:pt x="408" y="265"/>
                    <a:pt x="422" y="254"/>
                  </a:cubicBezTo>
                  <a:cubicBezTo>
                    <a:pt x="434" y="244"/>
                    <a:pt x="445" y="235"/>
                    <a:pt x="455" y="224"/>
                  </a:cubicBezTo>
                  <a:cubicBezTo>
                    <a:pt x="467" y="212"/>
                    <a:pt x="477" y="199"/>
                    <a:pt x="487" y="185"/>
                  </a:cubicBezTo>
                  <a:cubicBezTo>
                    <a:pt x="501" y="166"/>
                    <a:pt x="515" y="146"/>
                    <a:pt x="529" y="127"/>
                  </a:cubicBezTo>
                  <a:cubicBezTo>
                    <a:pt x="540" y="113"/>
                    <a:pt x="551" y="99"/>
                    <a:pt x="563" y="85"/>
                  </a:cubicBezTo>
                  <a:cubicBezTo>
                    <a:pt x="574" y="72"/>
                    <a:pt x="585" y="59"/>
                    <a:pt x="597" y="46"/>
                  </a:cubicBezTo>
                  <a:cubicBezTo>
                    <a:pt x="615" y="29"/>
                    <a:pt x="635" y="15"/>
                    <a:pt x="659" y="8"/>
                  </a:cubicBezTo>
                  <a:cubicBezTo>
                    <a:pt x="673" y="4"/>
                    <a:pt x="688" y="1"/>
                    <a:pt x="703" y="7"/>
                  </a:cubicBezTo>
                  <a:cubicBezTo>
                    <a:pt x="708" y="10"/>
                    <a:pt x="714" y="13"/>
                    <a:pt x="719" y="16"/>
                  </a:cubicBezTo>
                  <a:cubicBezTo>
                    <a:pt x="724" y="20"/>
                    <a:pt x="725" y="19"/>
                    <a:pt x="727" y="14"/>
                  </a:cubicBezTo>
                  <a:cubicBezTo>
                    <a:pt x="730" y="7"/>
                    <a:pt x="731" y="7"/>
                    <a:pt x="739" y="7"/>
                  </a:cubicBezTo>
                  <a:cubicBezTo>
                    <a:pt x="761" y="7"/>
                    <a:pt x="783" y="7"/>
                    <a:pt x="805" y="7"/>
                  </a:cubicBezTo>
                  <a:cubicBezTo>
                    <a:pt x="807" y="7"/>
                    <a:pt x="808" y="6"/>
                    <a:pt x="810" y="7"/>
                  </a:cubicBezTo>
                  <a:cubicBezTo>
                    <a:pt x="812" y="7"/>
                    <a:pt x="814" y="7"/>
                    <a:pt x="815" y="9"/>
                  </a:cubicBezTo>
                  <a:cubicBezTo>
                    <a:pt x="816" y="9"/>
                    <a:pt x="816" y="12"/>
                    <a:pt x="815" y="13"/>
                  </a:cubicBezTo>
                  <a:cubicBezTo>
                    <a:pt x="809" y="25"/>
                    <a:pt x="802" y="37"/>
                    <a:pt x="795" y="50"/>
                  </a:cubicBezTo>
                  <a:cubicBezTo>
                    <a:pt x="787" y="64"/>
                    <a:pt x="779" y="79"/>
                    <a:pt x="772" y="94"/>
                  </a:cubicBezTo>
                  <a:cubicBezTo>
                    <a:pt x="762" y="112"/>
                    <a:pt x="752" y="130"/>
                    <a:pt x="743" y="148"/>
                  </a:cubicBezTo>
                  <a:cubicBezTo>
                    <a:pt x="738" y="157"/>
                    <a:pt x="733" y="167"/>
                    <a:pt x="728" y="176"/>
                  </a:cubicBezTo>
                  <a:cubicBezTo>
                    <a:pt x="719" y="193"/>
                    <a:pt x="710" y="210"/>
                    <a:pt x="701" y="227"/>
                  </a:cubicBezTo>
                  <a:cubicBezTo>
                    <a:pt x="697" y="235"/>
                    <a:pt x="692" y="243"/>
                    <a:pt x="688" y="251"/>
                  </a:cubicBezTo>
                  <a:cubicBezTo>
                    <a:pt x="687" y="253"/>
                    <a:pt x="688" y="257"/>
                    <a:pt x="689" y="258"/>
                  </a:cubicBezTo>
                  <a:cubicBezTo>
                    <a:pt x="691" y="259"/>
                    <a:pt x="695" y="259"/>
                    <a:pt x="696" y="258"/>
                  </a:cubicBezTo>
                  <a:cubicBezTo>
                    <a:pt x="710" y="249"/>
                    <a:pt x="721" y="238"/>
                    <a:pt x="731" y="225"/>
                  </a:cubicBezTo>
                  <a:cubicBezTo>
                    <a:pt x="744" y="210"/>
                    <a:pt x="755" y="193"/>
                    <a:pt x="763" y="174"/>
                  </a:cubicBezTo>
                  <a:cubicBezTo>
                    <a:pt x="766" y="169"/>
                    <a:pt x="769" y="167"/>
                    <a:pt x="776" y="168"/>
                  </a:cubicBezTo>
                  <a:cubicBezTo>
                    <a:pt x="783" y="169"/>
                    <a:pt x="790" y="168"/>
                    <a:pt x="798" y="168"/>
                  </a:cubicBezTo>
                  <a:cubicBezTo>
                    <a:pt x="802" y="167"/>
                    <a:pt x="805" y="171"/>
                    <a:pt x="803" y="174"/>
                  </a:cubicBezTo>
                  <a:cubicBezTo>
                    <a:pt x="793" y="195"/>
                    <a:pt x="782" y="216"/>
                    <a:pt x="768" y="234"/>
                  </a:cubicBezTo>
                  <a:cubicBezTo>
                    <a:pt x="757" y="249"/>
                    <a:pt x="745" y="263"/>
                    <a:pt x="732" y="276"/>
                  </a:cubicBezTo>
                  <a:cubicBezTo>
                    <a:pt x="718" y="291"/>
                    <a:pt x="702" y="304"/>
                    <a:pt x="686" y="317"/>
                  </a:cubicBezTo>
                  <a:cubicBezTo>
                    <a:pt x="673" y="327"/>
                    <a:pt x="657" y="334"/>
                    <a:pt x="640" y="338"/>
                  </a:cubicBezTo>
                  <a:cubicBezTo>
                    <a:pt x="628" y="341"/>
                    <a:pt x="615" y="341"/>
                    <a:pt x="604" y="333"/>
                  </a:cubicBezTo>
                  <a:cubicBezTo>
                    <a:pt x="596" y="329"/>
                    <a:pt x="592" y="321"/>
                    <a:pt x="591" y="313"/>
                  </a:cubicBezTo>
                  <a:cubicBezTo>
                    <a:pt x="590" y="310"/>
                    <a:pt x="589" y="308"/>
                    <a:pt x="588" y="305"/>
                  </a:cubicBezTo>
                  <a:cubicBezTo>
                    <a:pt x="586" y="307"/>
                    <a:pt x="584" y="308"/>
                    <a:pt x="582" y="309"/>
                  </a:cubicBezTo>
                  <a:cubicBezTo>
                    <a:pt x="566" y="325"/>
                    <a:pt x="546" y="335"/>
                    <a:pt x="524" y="339"/>
                  </a:cubicBezTo>
                  <a:cubicBezTo>
                    <a:pt x="505" y="341"/>
                    <a:pt x="487" y="338"/>
                    <a:pt x="474" y="324"/>
                  </a:cubicBezTo>
                  <a:cubicBezTo>
                    <a:pt x="465" y="315"/>
                    <a:pt x="460" y="304"/>
                    <a:pt x="460" y="291"/>
                  </a:cubicBezTo>
                  <a:cubicBezTo>
                    <a:pt x="459" y="284"/>
                    <a:pt x="460" y="277"/>
                    <a:pt x="460" y="269"/>
                  </a:cubicBezTo>
                  <a:cubicBezTo>
                    <a:pt x="460" y="268"/>
                    <a:pt x="460" y="267"/>
                    <a:pt x="460" y="264"/>
                  </a:cubicBezTo>
                  <a:close/>
                  <a:moveTo>
                    <a:pt x="561" y="245"/>
                  </a:moveTo>
                  <a:cubicBezTo>
                    <a:pt x="562" y="246"/>
                    <a:pt x="562" y="246"/>
                    <a:pt x="562" y="246"/>
                  </a:cubicBezTo>
                  <a:cubicBezTo>
                    <a:pt x="562" y="247"/>
                    <a:pt x="562" y="248"/>
                    <a:pt x="562" y="249"/>
                  </a:cubicBezTo>
                  <a:cubicBezTo>
                    <a:pt x="562" y="254"/>
                    <a:pt x="562" y="259"/>
                    <a:pt x="567" y="261"/>
                  </a:cubicBezTo>
                  <a:cubicBezTo>
                    <a:pt x="572" y="264"/>
                    <a:pt x="577" y="262"/>
                    <a:pt x="581" y="259"/>
                  </a:cubicBezTo>
                  <a:cubicBezTo>
                    <a:pt x="588" y="253"/>
                    <a:pt x="596" y="247"/>
                    <a:pt x="602" y="239"/>
                  </a:cubicBezTo>
                  <a:cubicBezTo>
                    <a:pt x="615" y="221"/>
                    <a:pt x="627" y="201"/>
                    <a:pt x="639" y="182"/>
                  </a:cubicBezTo>
                  <a:cubicBezTo>
                    <a:pt x="648" y="166"/>
                    <a:pt x="657" y="150"/>
                    <a:pt x="666" y="133"/>
                  </a:cubicBezTo>
                  <a:cubicBezTo>
                    <a:pt x="676" y="115"/>
                    <a:pt x="687" y="96"/>
                    <a:pt x="696" y="77"/>
                  </a:cubicBezTo>
                  <a:cubicBezTo>
                    <a:pt x="699" y="71"/>
                    <a:pt x="700" y="64"/>
                    <a:pt x="701" y="57"/>
                  </a:cubicBezTo>
                  <a:cubicBezTo>
                    <a:pt x="701" y="51"/>
                    <a:pt x="695" y="47"/>
                    <a:pt x="689" y="50"/>
                  </a:cubicBezTo>
                  <a:cubicBezTo>
                    <a:pt x="683" y="53"/>
                    <a:pt x="677" y="57"/>
                    <a:pt x="672" y="61"/>
                  </a:cubicBezTo>
                  <a:cubicBezTo>
                    <a:pt x="664" y="68"/>
                    <a:pt x="656" y="75"/>
                    <a:pt x="650" y="83"/>
                  </a:cubicBezTo>
                  <a:cubicBezTo>
                    <a:pt x="635" y="102"/>
                    <a:pt x="620" y="120"/>
                    <a:pt x="607" y="140"/>
                  </a:cubicBezTo>
                  <a:cubicBezTo>
                    <a:pt x="592" y="163"/>
                    <a:pt x="579" y="187"/>
                    <a:pt x="570" y="212"/>
                  </a:cubicBezTo>
                  <a:cubicBezTo>
                    <a:pt x="567" y="223"/>
                    <a:pt x="564" y="234"/>
                    <a:pt x="561" y="245"/>
                  </a:cubicBezTo>
                  <a:close/>
                  <a:moveTo>
                    <a:pt x="109" y="267"/>
                  </a:moveTo>
                  <a:cubicBezTo>
                    <a:pt x="113" y="266"/>
                    <a:pt x="116" y="265"/>
                    <a:pt x="119" y="263"/>
                  </a:cubicBezTo>
                  <a:cubicBezTo>
                    <a:pt x="135" y="256"/>
                    <a:pt x="147" y="244"/>
                    <a:pt x="157" y="231"/>
                  </a:cubicBezTo>
                  <a:cubicBezTo>
                    <a:pt x="174" y="211"/>
                    <a:pt x="188" y="190"/>
                    <a:pt x="199" y="166"/>
                  </a:cubicBezTo>
                  <a:cubicBezTo>
                    <a:pt x="201" y="161"/>
                    <a:pt x="201" y="159"/>
                    <a:pt x="195" y="157"/>
                  </a:cubicBezTo>
                  <a:cubicBezTo>
                    <a:pt x="180" y="150"/>
                    <a:pt x="165" y="141"/>
                    <a:pt x="153" y="128"/>
                  </a:cubicBezTo>
                  <a:cubicBezTo>
                    <a:pt x="150" y="125"/>
                    <a:pt x="148" y="125"/>
                    <a:pt x="146" y="128"/>
                  </a:cubicBezTo>
                  <a:cubicBezTo>
                    <a:pt x="142" y="134"/>
                    <a:pt x="138" y="140"/>
                    <a:pt x="134" y="145"/>
                  </a:cubicBezTo>
                  <a:cubicBezTo>
                    <a:pt x="118" y="170"/>
                    <a:pt x="105" y="195"/>
                    <a:pt x="98" y="223"/>
                  </a:cubicBezTo>
                  <a:cubicBezTo>
                    <a:pt x="95" y="234"/>
                    <a:pt x="94" y="244"/>
                    <a:pt x="96" y="255"/>
                  </a:cubicBezTo>
                  <a:cubicBezTo>
                    <a:pt x="97" y="261"/>
                    <a:pt x="103" y="266"/>
                    <a:pt x="109" y="267"/>
                  </a:cubicBezTo>
                  <a:close/>
                  <a:moveTo>
                    <a:pt x="235" y="72"/>
                  </a:moveTo>
                  <a:cubicBezTo>
                    <a:pt x="234" y="68"/>
                    <a:pt x="234" y="65"/>
                    <a:pt x="233" y="63"/>
                  </a:cubicBezTo>
                  <a:cubicBezTo>
                    <a:pt x="229" y="55"/>
                    <a:pt x="219" y="52"/>
                    <a:pt x="210" y="55"/>
                  </a:cubicBezTo>
                  <a:cubicBezTo>
                    <a:pt x="197" y="59"/>
                    <a:pt x="189" y="68"/>
                    <a:pt x="183" y="79"/>
                  </a:cubicBezTo>
                  <a:cubicBezTo>
                    <a:pt x="177" y="90"/>
                    <a:pt x="179" y="100"/>
                    <a:pt x="187" y="110"/>
                  </a:cubicBezTo>
                  <a:cubicBezTo>
                    <a:pt x="194" y="118"/>
                    <a:pt x="203" y="122"/>
                    <a:pt x="213" y="125"/>
                  </a:cubicBezTo>
                  <a:cubicBezTo>
                    <a:pt x="216" y="126"/>
                    <a:pt x="219" y="125"/>
                    <a:pt x="220" y="122"/>
                  </a:cubicBezTo>
                  <a:cubicBezTo>
                    <a:pt x="223" y="114"/>
                    <a:pt x="226" y="107"/>
                    <a:pt x="229" y="99"/>
                  </a:cubicBezTo>
                  <a:cubicBezTo>
                    <a:pt x="231" y="90"/>
                    <a:pt x="233" y="81"/>
                    <a:pt x="23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BF5ABB-0003-4AAD-ADCC-1A3D44FE7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0" y="1705"/>
              <a:ext cx="1994" cy="1582"/>
            </a:xfrm>
            <a:custGeom>
              <a:avLst/>
              <a:gdLst>
                <a:gd name="T0" fmla="*/ 438 w 840"/>
                <a:gd name="T1" fmla="*/ 52 h 664"/>
                <a:gd name="T2" fmla="*/ 395 w 840"/>
                <a:gd name="T3" fmla="*/ 77 h 664"/>
                <a:gd name="T4" fmla="*/ 308 w 840"/>
                <a:gd name="T5" fmla="*/ 154 h 664"/>
                <a:gd name="T6" fmla="*/ 236 w 840"/>
                <a:gd name="T7" fmla="*/ 243 h 664"/>
                <a:gd name="T8" fmla="*/ 183 w 840"/>
                <a:gd name="T9" fmla="*/ 326 h 664"/>
                <a:gd name="T10" fmla="*/ 135 w 840"/>
                <a:gd name="T11" fmla="*/ 426 h 664"/>
                <a:gd name="T12" fmla="*/ 111 w 840"/>
                <a:gd name="T13" fmla="*/ 510 h 664"/>
                <a:gd name="T14" fmla="*/ 119 w 840"/>
                <a:gd name="T15" fmla="*/ 582 h 664"/>
                <a:gd name="T16" fmla="*/ 184 w 840"/>
                <a:gd name="T17" fmla="*/ 604 h 664"/>
                <a:gd name="T18" fmla="*/ 268 w 840"/>
                <a:gd name="T19" fmla="*/ 544 h 664"/>
                <a:gd name="T20" fmla="*/ 316 w 840"/>
                <a:gd name="T21" fmla="*/ 467 h 664"/>
                <a:gd name="T22" fmla="*/ 331 w 840"/>
                <a:gd name="T23" fmla="*/ 386 h 664"/>
                <a:gd name="T24" fmla="*/ 268 w 840"/>
                <a:gd name="T25" fmla="*/ 419 h 664"/>
                <a:gd name="T26" fmla="*/ 250 w 840"/>
                <a:gd name="T27" fmla="*/ 480 h 664"/>
                <a:gd name="T28" fmla="*/ 178 w 840"/>
                <a:gd name="T29" fmla="*/ 530 h 664"/>
                <a:gd name="T30" fmla="*/ 156 w 840"/>
                <a:gd name="T31" fmla="*/ 552 h 664"/>
                <a:gd name="T32" fmla="*/ 154 w 840"/>
                <a:gd name="T33" fmla="*/ 501 h 664"/>
                <a:gd name="T34" fmla="*/ 175 w 840"/>
                <a:gd name="T35" fmla="*/ 437 h 664"/>
                <a:gd name="T36" fmla="*/ 223 w 840"/>
                <a:gd name="T37" fmla="*/ 368 h 664"/>
                <a:gd name="T38" fmla="*/ 289 w 840"/>
                <a:gd name="T39" fmla="*/ 330 h 664"/>
                <a:gd name="T40" fmla="*/ 367 w 840"/>
                <a:gd name="T41" fmla="*/ 384 h 664"/>
                <a:gd name="T42" fmla="*/ 348 w 840"/>
                <a:gd name="T43" fmla="*/ 478 h 664"/>
                <a:gd name="T44" fmla="*/ 282 w 840"/>
                <a:gd name="T45" fmla="*/ 582 h 664"/>
                <a:gd name="T46" fmla="*/ 209 w 840"/>
                <a:gd name="T47" fmla="*/ 641 h 664"/>
                <a:gd name="T48" fmla="*/ 145 w 840"/>
                <a:gd name="T49" fmla="*/ 662 h 664"/>
                <a:gd name="T50" fmla="*/ 67 w 840"/>
                <a:gd name="T51" fmla="*/ 652 h 664"/>
                <a:gd name="T52" fmla="*/ 2 w 840"/>
                <a:gd name="T53" fmla="*/ 556 h 664"/>
                <a:gd name="T54" fmla="*/ 7 w 840"/>
                <a:gd name="T55" fmla="*/ 474 h 664"/>
                <a:gd name="T56" fmla="*/ 35 w 840"/>
                <a:gd name="T57" fmla="*/ 382 h 664"/>
                <a:gd name="T58" fmla="*/ 84 w 840"/>
                <a:gd name="T59" fmla="*/ 287 h 664"/>
                <a:gd name="T60" fmla="*/ 136 w 840"/>
                <a:gd name="T61" fmla="*/ 212 h 664"/>
                <a:gd name="T62" fmla="*/ 220 w 840"/>
                <a:gd name="T63" fmla="*/ 121 h 664"/>
                <a:gd name="T64" fmla="*/ 354 w 840"/>
                <a:gd name="T65" fmla="*/ 29 h 664"/>
                <a:gd name="T66" fmla="*/ 459 w 840"/>
                <a:gd name="T67" fmla="*/ 2 h 664"/>
                <a:gd name="T68" fmla="*/ 520 w 840"/>
                <a:gd name="T69" fmla="*/ 22 h 664"/>
                <a:gd name="T70" fmla="*/ 636 w 840"/>
                <a:gd name="T71" fmla="*/ 0 h 664"/>
                <a:gd name="T72" fmla="*/ 714 w 840"/>
                <a:gd name="T73" fmla="*/ 15 h 664"/>
                <a:gd name="T74" fmla="*/ 818 w 840"/>
                <a:gd name="T75" fmla="*/ 73 h 664"/>
                <a:gd name="T76" fmla="*/ 836 w 840"/>
                <a:gd name="T77" fmla="*/ 92 h 664"/>
                <a:gd name="T78" fmla="*/ 782 w 840"/>
                <a:gd name="T79" fmla="*/ 154 h 664"/>
                <a:gd name="T80" fmla="*/ 771 w 840"/>
                <a:gd name="T81" fmla="*/ 161 h 664"/>
                <a:gd name="T82" fmla="*/ 679 w 840"/>
                <a:gd name="T83" fmla="*/ 101 h 664"/>
                <a:gd name="T84" fmla="*/ 572 w 840"/>
                <a:gd name="T85" fmla="*/ 54 h 664"/>
                <a:gd name="T86" fmla="*/ 531 w 840"/>
                <a:gd name="T87" fmla="*/ 61 h 664"/>
                <a:gd name="T88" fmla="*/ 509 w 840"/>
                <a:gd name="T89" fmla="*/ 170 h 664"/>
                <a:gd name="T90" fmla="*/ 439 w 840"/>
                <a:gd name="T91" fmla="*/ 262 h 664"/>
                <a:gd name="T92" fmla="*/ 342 w 840"/>
                <a:gd name="T93" fmla="*/ 261 h 664"/>
                <a:gd name="T94" fmla="*/ 351 w 840"/>
                <a:gd name="T95" fmla="*/ 173 h 664"/>
                <a:gd name="T96" fmla="*/ 427 w 840"/>
                <a:gd name="T97" fmla="*/ 76 h 664"/>
                <a:gd name="T98" fmla="*/ 462 w 840"/>
                <a:gd name="T99" fmla="*/ 48 h 664"/>
                <a:gd name="T100" fmla="*/ 378 w 840"/>
                <a:gd name="T101" fmla="*/ 246 h 664"/>
                <a:gd name="T102" fmla="*/ 400 w 840"/>
                <a:gd name="T103" fmla="*/ 251 h 664"/>
                <a:gd name="T104" fmla="*/ 484 w 840"/>
                <a:gd name="T105" fmla="*/ 140 h 664"/>
                <a:gd name="T106" fmla="*/ 487 w 840"/>
                <a:gd name="T107" fmla="*/ 76 h 664"/>
                <a:gd name="T108" fmla="*/ 385 w 840"/>
                <a:gd name="T109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0" h="664">
                  <a:moveTo>
                    <a:pt x="462" y="48"/>
                  </a:moveTo>
                  <a:cubicBezTo>
                    <a:pt x="452" y="46"/>
                    <a:pt x="445" y="49"/>
                    <a:pt x="438" y="52"/>
                  </a:cubicBezTo>
                  <a:cubicBezTo>
                    <a:pt x="431" y="55"/>
                    <a:pt x="423" y="59"/>
                    <a:pt x="416" y="63"/>
                  </a:cubicBezTo>
                  <a:cubicBezTo>
                    <a:pt x="409" y="67"/>
                    <a:pt x="402" y="72"/>
                    <a:pt x="395" y="77"/>
                  </a:cubicBezTo>
                  <a:cubicBezTo>
                    <a:pt x="378" y="91"/>
                    <a:pt x="361" y="104"/>
                    <a:pt x="344" y="119"/>
                  </a:cubicBezTo>
                  <a:cubicBezTo>
                    <a:pt x="331" y="130"/>
                    <a:pt x="320" y="142"/>
                    <a:pt x="308" y="154"/>
                  </a:cubicBezTo>
                  <a:cubicBezTo>
                    <a:pt x="297" y="167"/>
                    <a:pt x="285" y="179"/>
                    <a:pt x="275" y="192"/>
                  </a:cubicBezTo>
                  <a:cubicBezTo>
                    <a:pt x="262" y="209"/>
                    <a:pt x="249" y="226"/>
                    <a:pt x="236" y="243"/>
                  </a:cubicBezTo>
                  <a:cubicBezTo>
                    <a:pt x="225" y="258"/>
                    <a:pt x="215" y="274"/>
                    <a:pt x="205" y="290"/>
                  </a:cubicBezTo>
                  <a:cubicBezTo>
                    <a:pt x="197" y="301"/>
                    <a:pt x="190" y="314"/>
                    <a:pt x="183" y="326"/>
                  </a:cubicBezTo>
                  <a:cubicBezTo>
                    <a:pt x="173" y="344"/>
                    <a:pt x="164" y="361"/>
                    <a:pt x="155" y="379"/>
                  </a:cubicBezTo>
                  <a:cubicBezTo>
                    <a:pt x="148" y="394"/>
                    <a:pt x="141" y="410"/>
                    <a:pt x="135" y="426"/>
                  </a:cubicBezTo>
                  <a:cubicBezTo>
                    <a:pt x="130" y="439"/>
                    <a:pt x="125" y="452"/>
                    <a:pt x="121" y="465"/>
                  </a:cubicBezTo>
                  <a:cubicBezTo>
                    <a:pt x="116" y="479"/>
                    <a:pt x="112" y="495"/>
                    <a:pt x="111" y="510"/>
                  </a:cubicBezTo>
                  <a:cubicBezTo>
                    <a:pt x="110" y="520"/>
                    <a:pt x="109" y="530"/>
                    <a:pt x="109" y="539"/>
                  </a:cubicBezTo>
                  <a:cubicBezTo>
                    <a:pt x="109" y="554"/>
                    <a:pt x="111" y="569"/>
                    <a:pt x="119" y="582"/>
                  </a:cubicBezTo>
                  <a:cubicBezTo>
                    <a:pt x="126" y="595"/>
                    <a:pt x="138" y="602"/>
                    <a:pt x="153" y="606"/>
                  </a:cubicBezTo>
                  <a:cubicBezTo>
                    <a:pt x="163" y="608"/>
                    <a:pt x="173" y="606"/>
                    <a:pt x="184" y="604"/>
                  </a:cubicBezTo>
                  <a:cubicBezTo>
                    <a:pt x="198" y="602"/>
                    <a:pt x="210" y="595"/>
                    <a:pt x="222" y="587"/>
                  </a:cubicBezTo>
                  <a:cubicBezTo>
                    <a:pt x="239" y="575"/>
                    <a:pt x="255" y="561"/>
                    <a:pt x="268" y="544"/>
                  </a:cubicBezTo>
                  <a:cubicBezTo>
                    <a:pt x="282" y="529"/>
                    <a:pt x="294" y="512"/>
                    <a:pt x="303" y="494"/>
                  </a:cubicBezTo>
                  <a:cubicBezTo>
                    <a:pt x="308" y="485"/>
                    <a:pt x="312" y="476"/>
                    <a:pt x="316" y="467"/>
                  </a:cubicBezTo>
                  <a:cubicBezTo>
                    <a:pt x="321" y="453"/>
                    <a:pt x="326" y="439"/>
                    <a:pt x="330" y="425"/>
                  </a:cubicBezTo>
                  <a:cubicBezTo>
                    <a:pt x="333" y="412"/>
                    <a:pt x="336" y="399"/>
                    <a:pt x="331" y="386"/>
                  </a:cubicBezTo>
                  <a:cubicBezTo>
                    <a:pt x="329" y="377"/>
                    <a:pt x="321" y="373"/>
                    <a:pt x="312" y="376"/>
                  </a:cubicBezTo>
                  <a:cubicBezTo>
                    <a:pt x="290" y="383"/>
                    <a:pt x="276" y="398"/>
                    <a:pt x="268" y="419"/>
                  </a:cubicBezTo>
                  <a:cubicBezTo>
                    <a:pt x="261" y="438"/>
                    <a:pt x="256" y="457"/>
                    <a:pt x="254" y="476"/>
                  </a:cubicBezTo>
                  <a:cubicBezTo>
                    <a:pt x="254" y="478"/>
                    <a:pt x="252" y="480"/>
                    <a:pt x="250" y="480"/>
                  </a:cubicBezTo>
                  <a:cubicBezTo>
                    <a:pt x="240" y="486"/>
                    <a:pt x="229" y="491"/>
                    <a:pt x="218" y="497"/>
                  </a:cubicBezTo>
                  <a:cubicBezTo>
                    <a:pt x="203" y="506"/>
                    <a:pt x="190" y="517"/>
                    <a:pt x="178" y="530"/>
                  </a:cubicBezTo>
                  <a:cubicBezTo>
                    <a:pt x="172" y="536"/>
                    <a:pt x="166" y="543"/>
                    <a:pt x="160" y="550"/>
                  </a:cubicBezTo>
                  <a:cubicBezTo>
                    <a:pt x="159" y="551"/>
                    <a:pt x="157" y="553"/>
                    <a:pt x="156" y="552"/>
                  </a:cubicBezTo>
                  <a:cubicBezTo>
                    <a:pt x="154" y="551"/>
                    <a:pt x="152" y="549"/>
                    <a:pt x="152" y="547"/>
                  </a:cubicBezTo>
                  <a:cubicBezTo>
                    <a:pt x="152" y="532"/>
                    <a:pt x="151" y="516"/>
                    <a:pt x="154" y="501"/>
                  </a:cubicBezTo>
                  <a:cubicBezTo>
                    <a:pt x="157" y="492"/>
                    <a:pt x="158" y="482"/>
                    <a:pt x="161" y="473"/>
                  </a:cubicBezTo>
                  <a:cubicBezTo>
                    <a:pt x="165" y="461"/>
                    <a:pt x="170" y="449"/>
                    <a:pt x="175" y="437"/>
                  </a:cubicBezTo>
                  <a:cubicBezTo>
                    <a:pt x="179" y="428"/>
                    <a:pt x="184" y="420"/>
                    <a:pt x="189" y="411"/>
                  </a:cubicBezTo>
                  <a:cubicBezTo>
                    <a:pt x="199" y="396"/>
                    <a:pt x="209" y="381"/>
                    <a:pt x="223" y="368"/>
                  </a:cubicBezTo>
                  <a:cubicBezTo>
                    <a:pt x="232" y="361"/>
                    <a:pt x="241" y="354"/>
                    <a:pt x="249" y="347"/>
                  </a:cubicBezTo>
                  <a:cubicBezTo>
                    <a:pt x="261" y="338"/>
                    <a:pt x="275" y="332"/>
                    <a:pt x="289" y="330"/>
                  </a:cubicBezTo>
                  <a:cubicBezTo>
                    <a:pt x="310" y="326"/>
                    <a:pt x="330" y="329"/>
                    <a:pt x="347" y="344"/>
                  </a:cubicBezTo>
                  <a:cubicBezTo>
                    <a:pt x="360" y="354"/>
                    <a:pt x="367" y="368"/>
                    <a:pt x="367" y="384"/>
                  </a:cubicBezTo>
                  <a:cubicBezTo>
                    <a:pt x="366" y="399"/>
                    <a:pt x="365" y="414"/>
                    <a:pt x="362" y="428"/>
                  </a:cubicBezTo>
                  <a:cubicBezTo>
                    <a:pt x="359" y="445"/>
                    <a:pt x="354" y="461"/>
                    <a:pt x="348" y="478"/>
                  </a:cubicBezTo>
                  <a:cubicBezTo>
                    <a:pt x="341" y="498"/>
                    <a:pt x="331" y="516"/>
                    <a:pt x="320" y="534"/>
                  </a:cubicBezTo>
                  <a:cubicBezTo>
                    <a:pt x="309" y="551"/>
                    <a:pt x="296" y="567"/>
                    <a:pt x="282" y="582"/>
                  </a:cubicBezTo>
                  <a:cubicBezTo>
                    <a:pt x="268" y="596"/>
                    <a:pt x="253" y="608"/>
                    <a:pt x="239" y="620"/>
                  </a:cubicBezTo>
                  <a:cubicBezTo>
                    <a:pt x="229" y="628"/>
                    <a:pt x="219" y="635"/>
                    <a:pt x="209" y="641"/>
                  </a:cubicBezTo>
                  <a:cubicBezTo>
                    <a:pt x="197" y="647"/>
                    <a:pt x="184" y="652"/>
                    <a:pt x="171" y="656"/>
                  </a:cubicBezTo>
                  <a:cubicBezTo>
                    <a:pt x="163" y="659"/>
                    <a:pt x="154" y="661"/>
                    <a:pt x="145" y="662"/>
                  </a:cubicBezTo>
                  <a:cubicBezTo>
                    <a:pt x="132" y="664"/>
                    <a:pt x="118" y="664"/>
                    <a:pt x="104" y="662"/>
                  </a:cubicBezTo>
                  <a:cubicBezTo>
                    <a:pt x="91" y="660"/>
                    <a:pt x="79" y="657"/>
                    <a:pt x="67" y="652"/>
                  </a:cubicBezTo>
                  <a:cubicBezTo>
                    <a:pt x="47" y="643"/>
                    <a:pt x="32" y="630"/>
                    <a:pt x="20" y="612"/>
                  </a:cubicBezTo>
                  <a:cubicBezTo>
                    <a:pt x="10" y="595"/>
                    <a:pt x="4" y="576"/>
                    <a:pt x="2" y="556"/>
                  </a:cubicBezTo>
                  <a:cubicBezTo>
                    <a:pt x="1" y="547"/>
                    <a:pt x="0" y="538"/>
                    <a:pt x="1" y="530"/>
                  </a:cubicBezTo>
                  <a:cubicBezTo>
                    <a:pt x="2" y="511"/>
                    <a:pt x="4" y="492"/>
                    <a:pt x="7" y="474"/>
                  </a:cubicBezTo>
                  <a:cubicBezTo>
                    <a:pt x="9" y="459"/>
                    <a:pt x="12" y="445"/>
                    <a:pt x="17" y="431"/>
                  </a:cubicBezTo>
                  <a:cubicBezTo>
                    <a:pt x="22" y="415"/>
                    <a:pt x="28" y="399"/>
                    <a:pt x="35" y="382"/>
                  </a:cubicBezTo>
                  <a:cubicBezTo>
                    <a:pt x="41" y="368"/>
                    <a:pt x="47" y="353"/>
                    <a:pt x="54" y="340"/>
                  </a:cubicBezTo>
                  <a:cubicBezTo>
                    <a:pt x="64" y="322"/>
                    <a:pt x="74" y="304"/>
                    <a:pt x="84" y="287"/>
                  </a:cubicBezTo>
                  <a:cubicBezTo>
                    <a:pt x="91" y="275"/>
                    <a:pt x="98" y="264"/>
                    <a:pt x="106" y="252"/>
                  </a:cubicBezTo>
                  <a:cubicBezTo>
                    <a:pt x="116" y="239"/>
                    <a:pt x="125" y="225"/>
                    <a:pt x="136" y="212"/>
                  </a:cubicBezTo>
                  <a:cubicBezTo>
                    <a:pt x="154" y="191"/>
                    <a:pt x="172" y="170"/>
                    <a:pt x="191" y="149"/>
                  </a:cubicBezTo>
                  <a:cubicBezTo>
                    <a:pt x="200" y="139"/>
                    <a:pt x="210" y="130"/>
                    <a:pt x="220" y="121"/>
                  </a:cubicBezTo>
                  <a:cubicBezTo>
                    <a:pt x="242" y="101"/>
                    <a:pt x="265" y="83"/>
                    <a:pt x="289" y="66"/>
                  </a:cubicBezTo>
                  <a:cubicBezTo>
                    <a:pt x="310" y="52"/>
                    <a:pt x="331" y="40"/>
                    <a:pt x="354" y="29"/>
                  </a:cubicBezTo>
                  <a:cubicBezTo>
                    <a:pt x="372" y="21"/>
                    <a:pt x="390" y="14"/>
                    <a:pt x="409" y="9"/>
                  </a:cubicBezTo>
                  <a:cubicBezTo>
                    <a:pt x="426" y="5"/>
                    <a:pt x="442" y="2"/>
                    <a:pt x="459" y="2"/>
                  </a:cubicBezTo>
                  <a:cubicBezTo>
                    <a:pt x="477" y="3"/>
                    <a:pt x="494" y="8"/>
                    <a:pt x="508" y="20"/>
                  </a:cubicBezTo>
                  <a:cubicBezTo>
                    <a:pt x="512" y="23"/>
                    <a:pt x="516" y="23"/>
                    <a:pt x="520" y="22"/>
                  </a:cubicBezTo>
                  <a:cubicBezTo>
                    <a:pt x="539" y="14"/>
                    <a:pt x="559" y="9"/>
                    <a:pt x="580" y="5"/>
                  </a:cubicBezTo>
                  <a:cubicBezTo>
                    <a:pt x="598" y="2"/>
                    <a:pt x="617" y="0"/>
                    <a:pt x="636" y="0"/>
                  </a:cubicBezTo>
                  <a:cubicBezTo>
                    <a:pt x="649" y="1"/>
                    <a:pt x="663" y="3"/>
                    <a:pt x="676" y="5"/>
                  </a:cubicBezTo>
                  <a:cubicBezTo>
                    <a:pt x="689" y="8"/>
                    <a:pt x="702" y="11"/>
                    <a:pt x="714" y="15"/>
                  </a:cubicBezTo>
                  <a:cubicBezTo>
                    <a:pt x="727" y="20"/>
                    <a:pt x="739" y="26"/>
                    <a:pt x="751" y="33"/>
                  </a:cubicBezTo>
                  <a:cubicBezTo>
                    <a:pt x="774" y="46"/>
                    <a:pt x="796" y="60"/>
                    <a:pt x="818" y="73"/>
                  </a:cubicBezTo>
                  <a:cubicBezTo>
                    <a:pt x="823" y="77"/>
                    <a:pt x="829" y="80"/>
                    <a:pt x="834" y="82"/>
                  </a:cubicBezTo>
                  <a:cubicBezTo>
                    <a:pt x="840" y="86"/>
                    <a:pt x="840" y="88"/>
                    <a:pt x="836" y="92"/>
                  </a:cubicBezTo>
                  <a:cubicBezTo>
                    <a:pt x="824" y="105"/>
                    <a:pt x="813" y="118"/>
                    <a:pt x="802" y="131"/>
                  </a:cubicBezTo>
                  <a:cubicBezTo>
                    <a:pt x="795" y="138"/>
                    <a:pt x="789" y="146"/>
                    <a:pt x="782" y="154"/>
                  </a:cubicBezTo>
                  <a:cubicBezTo>
                    <a:pt x="782" y="155"/>
                    <a:pt x="781" y="156"/>
                    <a:pt x="781" y="157"/>
                  </a:cubicBezTo>
                  <a:cubicBezTo>
                    <a:pt x="778" y="162"/>
                    <a:pt x="775" y="163"/>
                    <a:pt x="771" y="161"/>
                  </a:cubicBezTo>
                  <a:cubicBezTo>
                    <a:pt x="756" y="152"/>
                    <a:pt x="741" y="145"/>
                    <a:pt x="727" y="136"/>
                  </a:cubicBezTo>
                  <a:cubicBezTo>
                    <a:pt x="710" y="125"/>
                    <a:pt x="695" y="112"/>
                    <a:pt x="679" y="101"/>
                  </a:cubicBezTo>
                  <a:cubicBezTo>
                    <a:pt x="659" y="86"/>
                    <a:pt x="639" y="72"/>
                    <a:pt x="617" y="64"/>
                  </a:cubicBezTo>
                  <a:cubicBezTo>
                    <a:pt x="602" y="58"/>
                    <a:pt x="588" y="54"/>
                    <a:pt x="572" y="54"/>
                  </a:cubicBezTo>
                  <a:cubicBezTo>
                    <a:pt x="560" y="55"/>
                    <a:pt x="547" y="55"/>
                    <a:pt x="535" y="55"/>
                  </a:cubicBezTo>
                  <a:cubicBezTo>
                    <a:pt x="531" y="55"/>
                    <a:pt x="531" y="57"/>
                    <a:pt x="531" y="61"/>
                  </a:cubicBezTo>
                  <a:cubicBezTo>
                    <a:pt x="530" y="73"/>
                    <a:pt x="530" y="86"/>
                    <a:pt x="529" y="99"/>
                  </a:cubicBezTo>
                  <a:cubicBezTo>
                    <a:pt x="527" y="124"/>
                    <a:pt x="520" y="148"/>
                    <a:pt x="509" y="170"/>
                  </a:cubicBezTo>
                  <a:cubicBezTo>
                    <a:pt x="498" y="193"/>
                    <a:pt x="485" y="215"/>
                    <a:pt x="468" y="234"/>
                  </a:cubicBezTo>
                  <a:cubicBezTo>
                    <a:pt x="459" y="244"/>
                    <a:pt x="450" y="254"/>
                    <a:pt x="439" y="262"/>
                  </a:cubicBezTo>
                  <a:cubicBezTo>
                    <a:pt x="424" y="274"/>
                    <a:pt x="408" y="283"/>
                    <a:pt x="389" y="286"/>
                  </a:cubicBezTo>
                  <a:cubicBezTo>
                    <a:pt x="370" y="289"/>
                    <a:pt x="350" y="278"/>
                    <a:pt x="342" y="261"/>
                  </a:cubicBezTo>
                  <a:cubicBezTo>
                    <a:pt x="335" y="247"/>
                    <a:pt x="334" y="232"/>
                    <a:pt x="337" y="217"/>
                  </a:cubicBezTo>
                  <a:cubicBezTo>
                    <a:pt x="340" y="202"/>
                    <a:pt x="344" y="187"/>
                    <a:pt x="351" y="173"/>
                  </a:cubicBezTo>
                  <a:cubicBezTo>
                    <a:pt x="359" y="159"/>
                    <a:pt x="367" y="145"/>
                    <a:pt x="376" y="132"/>
                  </a:cubicBezTo>
                  <a:cubicBezTo>
                    <a:pt x="391" y="111"/>
                    <a:pt x="408" y="93"/>
                    <a:pt x="427" y="76"/>
                  </a:cubicBezTo>
                  <a:cubicBezTo>
                    <a:pt x="437" y="68"/>
                    <a:pt x="448" y="60"/>
                    <a:pt x="458" y="52"/>
                  </a:cubicBezTo>
                  <a:cubicBezTo>
                    <a:pt x="460" y="51"/>
                    <a:pt x="460" y="50"/>
                    <a:pt x="462" y="48"/>
                  </a:cubicBezTo>
                  <a:close/>
                  <a:moveTo>
                    <a:pt x="374" y="228"/>
                  </a:moveTo>
                  <a:cubicBezTo>
                    <a:pt x="375" y="234"/>
                    <a:pt x="376" y="240"/>
                    <a:pt x="378" y="246"/>
                  </a:cubicBezTo>
                  <a:cubicBezTo>
                    <a:pt x="380" y="250"/>
                    <a:pt x="382" y="255"/>
                    <a:pt x="388" y="255"/>
                  </a:cubicBezTo>
                  <a:cubicBezTo>
                    <a:pt x="392" y="254"/>
                    <a:pt x="396" y="253"/>
                    <a:pt x="400" y="251"/>
                  </a:cubicBezTo>
                  <a:cubicBezTo>
                    <a:pt x="417" y="241"/>
                    <a:pt x="431" y="227"/>
                    <a:pt x="443" y="212"/>
                  </a:cubicBezTo>
                  <a:cubicBezTo>
                    <a:pt x="461" y="190"/>
                    <a:pt x="475" y="166"/>
                    <a:pt x="484" y="140"/>
                  </a:cubicBezTo>
                  <a:cubicBezTo>
                    <a:pt x="490" y="120"/>
                    <a:pt x="494" y="101"/>
                    <a:pt x="495" y="80"/>
                  </a:cubicBezTo>
                  <a:cubicBezTo>
                    <a:pt x="495" y="73"/>
                    <a:pt x="493" y="72"/>
                    <a:pt x="487" y="76"/>
                  </a:cubicBezTo>
                  <a:cubicBezTo>
                    <a:pt x="466" y="87"/>
                    <a:pt x="449" y="101"/>
                    <a:pt x="434" y="118"/>
                  </a:cubicBezTo>
                  <a:cubicBezTo>
                    <a:pt x="415" y="140"/>
                    <a:pt x="398" y="163"/>
                    <a:pt x="385" y="189"/>
                  </a:cubicBezTo>
                  <a:cubicBezTo>
                    <a:pt x="379" y="201"/>
                    <a:pt x="375" y="214"/>
                    <a:pt x="37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523A1D9D-DF48-F63B-3C20-303659F275FA}"/>
                </a:ext>
              </a:extLst>
            </p:cNvPr>
            <p:cNvSpPr/>
            <p:nvPr/>
          </p:nvSpPr>
          <p:spPr bwMode="auto">
            <a:xfrm>
              <a:off x="3356" y="1715"/>
              <a:ext cx="2316" cy="1586"/>
            </a:xfrm>
            <a:custGeom>
              <a:avLst/>
              <a:gdLst>
                <a:gd name="T0" fmla="*/ 129 w 976"/>
                <a:gd name="T1" fmla="*/ 543 h 666"/>
                <a:gd name="T2" fmla="*/ 197 w 976"/>
                <a:gd name="T3" fmla="*/ 607 h 666"/>
                <a:gd name="T4" fmla="*/ 295 w 976"/>
                <a:gd name="T5" fmla="*/ 611 h 666"/>
                <a:gd name="T6" fmla="*/ 423 w 976"/>
                <a:gd name="T7" fmla="*/ 579 h 666"/>
                <a:gd name="T8" fmla="*/ 512 w 976"/>
                <a:gd name="T9" fmla="*/ 555 h 666"/>
                <a:gd name="T10" fmla="*/ 604 w 976"/>
                <a:gd name="T11" fmla="*/ 538 h 666"/>
                <a:gd name="T12" fmla="*/ 724 w 976"/>
                <a:gd name="T13" fmla="*/ 533 h 666"/>
                <a:gd name="T14" fmla="*/ 839 w 976"/>
                <a:gd name="T15" fmla="*/ 557 h 666"/>
                <a:gd name="T16" fmla="*/ 914 w 976"/>
                <a:gd name="T17" fmla="*/ 598 h 666"/>
                <a:gd name="T18" fmla="*/ 974 w 976"/>
                <a:gd name="T19" fmla="*/ 660 h 666"/>
                <a:gd name="T20" fmla="*/ 970 w 976"/>
                <a:gd name="T21" fmla="*/ 665 h 666"/>
                <a:gd name="T22" fmla="*/ 892 w 976"/>
                <a:gd name="T23" fmla="*/ 646 h 666"/>
                <a:gd name="T24" fmla="*/ 828 w 976"/>
                <a:gd name="T25" fmla="*/ 641 h 666"/>
                <a:gd name="T26" fmla="*/ 755 w 976"/>
                <a:gd name="T27" fmla="*/ 649 h 666"/>
                <a:gd name="T28" fmla="*/ 707 w 976"/>
                <a:gd name="T29" fmla="*/ 658 h 666"/>
                <a:gd name="T30" fmla="*/ 643 w 976"/>
                <a:gd name="T31" fmla="*/ 606 h 666"/>
                <a:gd name="T32" fmla="*/ 569 w 976"/>
                <a:gd name="T33" fmla="*/ 593 h 666"/>
                <a:gd name="T34" fmla="*/ 473 w 976"/>
                <a:gd name="T35" fmla="*/ 605 h 666"/>
                <a:gd name="T36" fmla="*/ 353 w 976"/>
                <a:gd name="T37" fmla="*/ 633 h 666"/>
                <a:gd name="T38" fmla="*/ 253 w 976"/>
                <a:gd name="T39" fmla="*/ 657 h 666"/>
                <a:gd name="T40" fmla="*/ 127 w 976"/>
                <a:gd name="T41" fmla="*/ 656 h 666"/>
                <a:gd name="T42" fmla="*/ 37 w 976"/>
                <a:gd name="T43" fmla="*/ 595 h 666"/>
                <a:gd name="T44" fmla="*/ 1 w 976"/>
                <a:gd name="T45" fmla="*/ 504 h 666"/>
                <a:gd name="T46" fmla="*/ 6 w 976"/>
                <a:gd name="T47" fmla="*/ 425 h 666"/>
                <a:gd name="T48" fmla="*/ 39 w 976"/>
                <a:gd name="T49" fmla="*/ 334 h 666"/>
                <a:gd name="T50" fmla="*/ 95 w 976"/>
                <a:gd name="T51" fmla="*/ 234 h 666"/>
                <a:gd name="T52" fmla="*/ 185 w 976"/>
                <a:gd name="T53" fmla="*/ 124 h 666"/>
                <a:gd name="T54" fmla="*/ 288 w 976"/>
                <a:gd name="T55" fmla="*/ 42 h 666"/>
                <a:gd name="T56" fmla="*/ 370 w 976"/>
                <a:gd name="T57" fmla="*/ 7 h 666"/>
                <a:gd name="T58" fmla="*/ 460 w 976"/>
                <a:gd name="T59" fmla="*/ 13 h 666"/>
                <a:gd name="T60" fmla="*/ 477 w 976"/>
                <a:gd name="T61" fmla="*/ 80 h 666"/>
                <a:gd name="T62" fmla="*/ 434 w 976"/>
                <a:gd name="T63" fmla="*/ 133 h 666"/>
                <a:gd name="T64" fmla="*/ 397 w 976"/>
                <a:gd name="T65" fmla="*/ 79 h 666"/>
                <a:gd name="T66" fmla="*/ 440 w 976"/>
                <a:gd name="T67" fmla="*/ 52 h 666"/>
                <a:gd name="T68" fmla="*/ 419 w 976"/>
                <a:gd name="T69" fmla="*/ 37 h 666"/>
                <a:gd name="T70" fmla="*/ 352 w 976"/>
                <a:gd name="T71" fmla="*/ 76 h 666"/>
                <a:gd name="T72" fmla="*/ 255 w 976"/>
                <a:gd name="T73" fmla="*/ 175 h 666"/>
                <a:gd name="T74" fmla="*/ 171 w 976"/>
                <a:gd name="T75" fmla="*/ 310 h 666"/>
                <a:gd name="T76" fmla="*/ 133 w 976"/>
                <a:gd name="T77" fmla="*/ 408 h 666"/>
                <a:gd name="T78" fmla="*/ 121 w 976"/>
                <a:gd name="T79" fmla="*/ 48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76" h="666">
                  <a:moveTo>
                    <a:pt x="121" y="488"/>
                  </a:moveTo>
                  <a:cubicBezTo>
                    <a:pt x="119" y="506"/>
                    <a:pt x="123" y="525"/>
                    <a:pt x="129" y="543"/>
                  </a:cubicBezTo>
                  <a:cubicBezTo>
                    <a:pt x="133" y="557"/>
                    <a:pt x="140" y="570"/>
                    <a:pt x="150" y="580"/>
                  </a:cubicBezTo>
                  <a:cubicBezTo>
                    <a:pt x="163" y="594"/>
                    <a:pt x="179" y="603"/>
                    <a:pt x="197" y="607"/>
                  </a:cubicBezTo>
                  <a:cubicBezTo>
                    <a:pt x="209" y="610"/>
                    <a:pt x="222" y="612"/>
                    <a:pt x="235" y="613"/>
                  </a:cubicBezTo>
                  <a:cubicBezTo>
                    <a:pt x="255" y="616"/>
                    <a:pt x="275" y="614"/>
                    <a:pt x="295" y="611"/>
                  </a:cubicBezTo>
                  <a:cubicBezTo>
                    <a:pt x="325" y="606"/>
                    <a:pt x="354" y="598"/>
                    <a:pt x="384" y="590"/>
                  </a:cubicBezTo>
                  <a:cubicBezTo>
                    <a:pt x="397" y="586"/>
                    <a:pt x="410" y="583"/>
                    <a:pt x="423" y="579"/>
                  </a:cubicBezTo>
                  <a:cubicBezTo>
                    <a:pt x="439" y="575"/>
                    <a:pt x="455" y="570"/>
                    <a:pt x="471" y="566"/>
                  </a:cubicBezTo>
                  <a:cubicBezTo>
                    <a:pt x="485" y="562"/>
                    <a:pt x="498" y="559"/>
                    <a:pt x="512" y="555"/>
                  </a:cubicBezTo>
                  <a:cubicBezTo>
                    <a:pt x="526" y="552"/>
                    <a:pt x="540" y="548"/>
                    <a:pt x="554" y="546"/>
                  </a:cubicBezTo>
                  <a:cubicBezTo>
                    <a:pt x="570" y="543"/>
                    <a:pt x="587" y="540"/>
                    <a:pt x="604" y="538"/>
                  </a:cubicBezTo>
                  <a:cubicBezTo>
                    <a:pt x="620" y="536"/>
                    <a:pt x="637" y="534"/>
                    <a:pt x="653" y="533"/>
                  </a:cubicBezTo>
                  <a:cubicBezTo>
                    <a:pt x="677" y="532"/>
                    <a:pt x="700" y="531"/>
                    <a:pt x="724" y="533"/>
                  </a:cubicBezTo>
                  <a:cubicBezTo>
                    <a:pt x="745" y="534"/>
                    <a:pt x="766" y="537"/>
                    <a:pt x="787" y="541"/>
                  </a:cubicBezTo>
                  <a:cubicBezTo>
                    <a:pt x="804" y="545"/>
                    <a:pt x="822" y="550"/>
                    <a:pt x="839" y="557"/>
                  </a:cubicBezTo>
                  <a:cubicBezTo>
                    <a:pt x="855" y="563"/>
                    <a:pt x="870" y="571"/>
                    <a:pt x="884" y="579"/>
                  </a:cubicBezTo>
                  <a:cubicBezTo>
                    <a:pt x="895" y="584"/>
                    <a:pt x="905" y="590"/>
                    <a:pt x="914" y="598"/>
                  </a:cubicBezTo>
                  <a:cubicBezTo>
                    <a:pt x="928" y="609"/>
                    <a:pt x="943" y="620"/>
                    <a:pt x="954" y="635"/>
                  </a:cubicBezTo>
                  <a:cubicBezTo>
                    <a:pt x="960" y="643"/>
                    <a:pt x="967" y="651"/>
                    <a:pt x="974" y="660"/>
                  </a:cubicBezTo>
                  <a:cubicBezTo>
                    <a:pt x="975" y="661"/>
                    <a:pt x="975" y="663"/>
                    <a:pt x="976" y="664"/>
                  </a:cubicBezTo>
                  <a:cubicBezTo>
                    <a:pt x="974" y="665"/>
                    <a:pt x="972" y="666"/>
                    <a:pt x="970" y="665"/>
                  </a:cubicBezTo>
                  <a:cubicBezTo>
                    <a:pt x="953" y="661"/>
                    <a:pt x="936" y="656"/>
                    <a:pt x="919" y="651"/>
                  </a:cubicBezTo>
                  <a:cubicBezTo>
                    <a:pt x="910" y="649"/>
                    <a:pt x="901" y="648"/>
                    <a:pt x="892" y="646"/>
                  </a:cubicBezTo>
                  <a:cubicBezTo>
                    <a:pt x="881" y="645"/>
                    <a:pt x="871" y="643"/>
                    <a:pt x="860" y="642"/>
                  </a:cubicBezTo>
                  <a:cubicBezTo>
                    <a:pt x="849" y="642"/>
                    <a:pt x="838" y="641"/>
                    <a:pt x="828" y="641"/>
                  </a:cubicBezTo>
                  <a:cubicBezTo>
                    <a:pt x="813" y="641"/>
                    <a:pt x="798" y="642"/>
                    <a:pt x="784" y="644"/>
                  </a:cubicBezTo>
                  <a:cubicBezTo>
                    <a:pt x="774" y="645"/>
                    <a:pt x="764" y="646"/>
                    <a:pt x="755" y="649"/>
                  </a:cubicBezTo>
                  <a:cubicBezTo>
                    <a:pt x="742" y="652"/>
                    <a:pt x="730" y="657"/>
                    <a:pt x="718" y="662"/>
                  </a:cubicBezTo>
                  <a:cubicBezTo>
                    <a:pt x="712" y="664"/>
                    <a:pt x="711" y="664"/>
                    <a:pt x="707" y="658"/>
                  </a:cubicBezTo>
                  <a:cubicBezTo>
                    <a:pt x="700" y="646"/>
                    <a:pt x="690" y="636"/>
                    <a:pt x="679" y="628"/>
                  </a:cubicBezTo>
                  <a:cubicBezTo>
                    <a:pt x="668" y="620"/>
                    <a:pt x="656" y="612"/>
                    <a:pt x="643" y="606"/>
                  </a:cubicBezTo>
                  <a:cubicBezTo>
                    <a:pt x="633" y="601"/>
                    <a:pt x="621" y="598"/>
                    <a:pt x="610" y="596"/>
                  </a:cubicBezTo>
                  <a:cubicBezTo>
                    <a:pt x="597" y="594"/>
                    <a:pt x="583" y="593"/>
                    <a:pt x="569" y="593"/>
                  </a:cubicBezTo>
                  <a:cubicBezTo>
                    <a:pt x="557" y="593"/>
                    <a:pt x="545" y="595"/>
                    <a:pt x="533" y="596"/>
                  </a:cubicBezTo>
                  <a:cubicBezTo>
                    <a:pt x="513" y="599"/>
                    <a:pt x="493" y="602"/>
                    <a:pt x="473" y="605"/>
                  </a:cubicBezTo>
                  <a:cubicBezTo>
                    <a:pt x="451" y="610"/>
                    <a:pt x="429" y="615"/>
                    <a:pt x="407" y="620"/>
                  </a:cubicBezTo>
                  <a:cubicBezTo>
                    <a:pt x="389" y="624"/>
                    <a:pt x="371" y="629"/>
                    <a:pt x="353" y="633"/>
                  </a:cubicBezTo>
                  <a:cubicBezTo>
                    <a:pt x="334" y="638"/>
                    <a:pt x="315" y="643"/>
                    <a:pt x="296" y="648"/>
                  </a:cubicBezTo>
                  <a:cubicBezTo>
                    <a:pt x="282" y="651"/>
                    <a:pt x="268" y="654"/>
                    <a:pt x="253" y="657"/>
                  </a:cubicBezTo>
                  <a:cubicBezTo>
                    <a:pt x="225" y="661"/>
                    <a:pt x="195" y="662"/>
                    <a:pt x="166" y="661"/>
                  </a:cubicBezTo>
                  <a:cubicBezTo>
                    <a:pt x="153" y="660"/>
                    <a:pt x="140" y="659"/>
                    <a:pt x="127" y="656"/>
                  </a:cubicBezTo>
                  <a:cubicBezTo>
                    <a:pt x="107" y="651"/>
                    <a:pt x="89" y="642"/>
                    <a:pt x="72" y="630"/>
                  </a:cubicBezTo>
                  <a:cubicBezTo>
                    <a:pt x="59" y="620"/>
                    <a:pt x="47" y="608"/>
                    <a:pt x="37" y="595"/>
                  </a:cubicBezTo>
                  <a:cubicBezTo>
                    <a:pt x="27" y="581"/>
                    <a:pt x="19" y="566"/>
                    <a:pt x="12" y="550"/>
                  </a:cubicBezTo>
                  <a:cubicBezTo>
                    <a:pt x="7" y="535"/>
                    <a:pt x="3" y="520"/>
                    <a:pt x="1" y="504"/>
                  </a:cubicBezTo>
                  <a:cubicBezTo>
                    <a:pt x="0" y="491"/>
                    <a:pt x="0" y="478"/>
                    <a:pt x="1" y="464"/>
                  </a:cubicBezTo>
                  <a:cubicBezTo>
                    <a:pt x="2" y="451"/>
                    <a:pt x="3" y="438"/>
                    <a:pt x="6" y="425"/>
                  </a:cubicBezTo>
                  <a:cubicBezTo>
                    <a:pt x="10" y="406"/>
                    <a:pt x="16" y="387"/>
                    <a:pt x="24" y="369"/>
                  </a:cubicBezTo>
                  <a:cubicBezTo>
                    <a:pt x="29" y="357"/>
                    <a:pt x="33" y="345"/>
                    <a:pt x="39" y="334"/>
                  </a:cubicBezTo>
                  <a:cubicBezTo>
                    <a:pt x="46" y="318"/>
                    <a:pt x="54" y="302"/>
                    <a:pt x="63" y="287"/>
                  </a:cubicBezTo>
                  <a:cubicBezTo>
                    <a:pt x="73" y="269"/>
                    <a:pt x="83" y="251"/>
                    <a:pt x="95" y="234"/>
                  </a:cubicBezTo>
                  <a:cubicBezTo>
                    <a:pt x="107" y="216"/>
                    <a:pt x="120" y="198"/>
                    <a:pt x="134" y="182"/>
                  </a:cubicBezTo>
                  <a:cubicBezTo>
                    <a:pt x="150" y="162"/>
                    <a:pt x="167" y="142"/>
                    <a:pt x="185" y="124"/>
                  </a:cubicBezTo>
                  <a:cubicBezTo>
                    <a:pt x="202" y="107"/>
                    <a:pt x="221" y="91"/>
                    <a:pt x="240" y="76"/>
                  </a:cubicBezTo>
                  <a:cubicBezTo>
                    <a:pt x="255" y="63"/>
                    <a:pt x="271" y="53"/>
                    <a:pt x="288" y="42"/>
                  </a:cubicBezTo>
                  <a:cubicBezTo>
                    <a:pt x="298" y="36"/>
                    <a:pt x="309" y="31"/>
                    <a:pt x="319" y="25"/>
                  </a:cubicBezTo>
                  <a:cubicBezTo>
                    <a:pt x="335" y="17"/>
                    <a:pt x="352" y="11"/>
                    <a:pt x="370" y="7"/>
                  </a:cubicBezTo>
                  <a:cubicBezTo>
                    <a:pt x="385" y="2"/>
                    <a:pt x="401" y="0"/>
                    <a:pt x="417" y="0"/>
                  </a:cubicBezTo>
                  <a:cubicBezTo>
                    <a:pt x="433" y="0"/>
                    <a:pt x="447" y="4"/>
                    <a:pt x="460" y="13"/>
                  </a:cubicBezTo>
                  <a:cubicBezTo>
                    <a:pt x="468" y="19"/>
                    <a:pt x="474" y="28"/>
                    <a:pt x="477" y="38"/>
                  </a:cubicBezTo>
                  <a:cubicBezTo>
                    <a:pt x="481" y="52"/>
                    <a:pt x="481" y="66"/>
                    <a:pt x="477" y="80"/>
                  </a:cubicBezTo>
                  <a:cubicBezTo>
                    <a:pt x="473" y="92"/>
                    <a:pt x="467" y="104"/>
                    <a:pt x="458" y="114"/>
                  </a:cubicBezTo>
                  <a:cubicBezTo>
                    <a:pt x="451" y="121"/>
                    <a:pt x="444" y="128"/>
                    <a:pt x="434" y="133"/>
                  </a:cubicBezTo>
                  <a:cubicBezTo>
                    <a:pt x="421" y="140"/>
                    <a:pt x="406" y="138"/>
                    <a:pt x="396" y="126"/>
                  </a:cubicBezTo>
                  <a:cubicBezTo>
                    <a:pt x="382" y="110"/>
                    <a:pt x="388" y="93"/>
                    <a:pt x="397" y="79"/>
                  </a:cubicBezTo>
                  <a:cubicBezTo>
                    <a:pt x="405" y="67"/>
                    <a:pt x="416" y="60"/>
                    <a:pt x="430" y="55"/>
                  </a:cubicBezTo>
                  <a:cubicBezTo>
                    <a:pt x="433" y="54"/>
                    <a:pt x="437" y="53"/>
                    <a:pt x="440" y="52"/>
                  </a:cubicBezTo>
                  <a:cubicBezTo>
                    <a:pt x="444" y="51"/>
                    <a:pt x="445" y="50"/>
                    <a:pt x="443" y="46"/>
                  </a:cubicBezTo>
                  <a:cubicBezTo>
                    <a:pt x="439" y="38"/>
                    <a:pt x="427" y="35"/>
                    <a:pt x="419" y="37"/>
                  </a:cubicBezTo>
                  <a:cubicBezTo>
                    <a:pt x="409" y="40"/>
                    <a:pt x="400" y="44"/>
                    <a:pt x="391" y="50"/>
                  </a:cubicBezTo>
                  <a:cubicBezTo>
                    <a:pt x="377" y="58"/>
                    <a:pt x="364" y="66"/>
                    <a:pt x="352" y="76"/>
                  </a:cubicBezTo>
                  <a:cubicBezTo>
                    <a:pt x="337" y="89"/>
                    <a:pt x="322" y="100"/>
                    <a:pt x="308" y="114"/>
                  </a:cubicBezTo>
                  <a:cubicBezTo>
                    <a:pt x="290" y="134"/>
                    <a:pt x="272" y="154"/>
                    <a:pt x="255" y="175"/>
                  </a:cubicBezTo>
                  <a:cubicBezTo>
                    <a:pt x="240" y="195"/>
                    <a:pt x="226" y="215"/>
                    <a:pt x="212" y="236"/>
                  </a:cubicBezTo>
                  <a:cubicBezTo>
                    <a:pt x="197" y="260"/>
                    <a:pt x="182" y="284"/>
                    <a:pt x="171" y="310"/>
                  </a:cubicBezTo>
                  <a:cubicBezTo>
                    <a:pt x="164" y="324"/>
                    <a:pt x="157" y="338"/>
                    <a:pt x="151" y="352"/>
                  </a:cubicBezTo>
                  <a:cubicBezTo>
                    <a:pt x="144" y="370"/>
                    <a:pt x="138" y="389"/>
                    <a:pt x="133" y="408"/>
                  </a:cubicBezTo>
                  <a:cubicBezTo>
                    <a:pt x="128" y="427"/>
                    <a:pt x="125" y="447"/>
                    <a:pt x="121" y="466"/>
                  </a:cubicBezTo>
                  <a:cubicBezTo>
                    <a:pt x="120" y="473"/>
                    <a:pt x="121" y="480"/>
                    <a:pt x="121" y="4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8D3D7A72-D0C6-1B00-436B-49F28B232533}"/>
                </a:ext>
              </a:extLst>
            </p:cNvPr>
            <p:cNvSpPr/>
            <p:nvPr/>
          </p:nvSpPr>
          <p:spPr bwMode="auto">
            <a:xfrm>
              <a:off x="7880" y="1703"/>
              <a:ext cx="705" cy="483"/>
            </a:xfrm>
            <a:custGeom>
              <a:avLst/>
              <a:gdLst>
                <a:gd name="T0" fmla="*/ 296 w 297"/>
                <a:gd name="T1" fmla="*/ 0 h 203"/>
                <a:gd name="T2" fmla="*/ 296 w 297"/>
                <a:gd name="T3" fmla="*/ 6 h 203"/>
                <a:gd name="T4" fmla="*/ 282 w 297"/>
                <a:gd name="T5" fmla="*/ 42 h 203"/>
                <a:gd name="T6" fmla="*/ 241 w 297"/>
                <a:gd name="T7" fmla="*/ 105 h 203"/>
                <a:gd name="T8" fmla="*/ 197 w 297"/>
                <a:gd name="T9" fmla="*/ 147 h 203"/>
                <a:gd name="T10" fmla="*/ 157 w 297"/>
                <a:gd name="T11" fmla="*/ 173 h 203"/>
                <a:gd name="T12" fmla="*/ 112 w 297"/>
                <a:gd name="T13" fmla="*/ 191 h 203"/>
                <a:gd name="T14" fmla="*/ 66 w 297"/>
                <a:gd name="T15" fmla="*/ 202 h 203"/>
                <a:gd name="T16" fmla="*/ 53 w 297"/>
                <a:gd name="T17" fmla="*/ 203 h 203"/>
                <a:gd name="T18" fmla="*/ 6 w 297"/>
                <a:gd name="T19" fmla="*/ 203 h 203"/>
                <a:gd name="T20" fmla="*/ 3 w 297"/>
                <a:gd name="T21" fmla="*/ 197 h 203"/>
                <a:gd name="T22" fmla="*/ 17 w 297"/>
                <a:gd name="T23" fmla="*/ 177 h 203"/>
                <a:gd name="T24" fmla="*/ 61 w 297"/>
                <a:gd name="T25" fmla="*/ 121 h 203"/>
                <a:gd name="T26" fmla="*/ 73 w 297"/>
                <a:gd name="T27" fmla="*/ 116 h 203"/>
                <a:gd name="T28" fmla="*/ 110 w 297"/>
                <a:gd name="T29" fmla="*/ 113 h 203"/>
                <a:gd name="T30" fmla="*/ 162 w 297"/>
                <a:gd name="T31" fmla="*/ 98 h 203"/>
                <a:gd name="T32" fmla="*/ 221 w 297"/>
                <a:gd name="T33" fmla="*/ 65 h 203"/>
                <a:gd name="T34" fmla="*/ 268 w 297"/>
                <a:gd name="T35" fmla="*/ 27 h 203"/>
                <a:gd name="T36" fmla="*/ 291 w 297"/>
                <a:gd name="T37" fmla="*/ 3 h 203"/>
                <a:gd name="T38" fmla="*/ 294 w 297"/>
                <a:gd name="T39" fmla="*/ 0 h 203"/>
                <a:gd name="T40" fmla="*/ 296 w 297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7" h="203">
                  <a:moveTo>
                    <a:pt x="296" y="0"/>
                  </a:moveTo>
                  <a:cubicBezTo>
                    <a:pt x="296" y="2"/>
                    <a:pt x="297" y="4"/>
                    <a:pt x="296" y="6"/>
                  </a:cubicBezTo>
                  <a:cubicBezTo>
                    <a:pt x="292" y="18"/>
                    <a:pt x="287" y="30"/>
                    <a:pt x="282" y="42"/>
                  </a:cubicBezTo>
                  <a:cubicBezTo>
                    <a:pt x="271" y="65"/>
                    <a:pt x="257" y="86"/>
                    <a:pt x="241" y="105"/>
                  </a:cubicBezTo>
                  <a:cubicBezTo>
                    <a:pt x="228" y="121"/>
                    <a:pt x="214" y="135"/>
                    <a:pt x="197" y="147"/>
                  </a:cubicBezTo>
                  <a:cubicBezTo>
                    <a:pt x="184" y="157"/>
                    <a:pt x="171" y="166"/>
                    <a:pt x="157" y="173"/>
                  </a:cubicBezTo>
                  <a:cubicBezTo>
                    <a:pt x="143" y="181"/>
                    <a:pt x="128" y="187"/>
                    <a:pt x="112" y="191"/>
                  </a:cubicBezTo>
                  <a:cubicBezTo>
                    <a:pt x="97" y="196"/>
                    <a:pt x="81" y="199"/>
                    <a:pt x="66" y="202"/>
                  </a:cubicBezTo>
                  <a:cubicBezTo>
                    <a:pt x="62" y="203"/>
                    <a:pt x="57" y="203"/>
                    <a:pt x="53" y="203"/>
                  </a:cubicBezTo>
                  <a:cubicBezTo>
                    <a:pt x="37" y="203"/>
                    <a:pt x="22" y="203"/>
                    <a:pt x="6" y="203"/>
                  </a:cubicBezTo>
                  <a:cubicBezTo>
                    <a:pt x="1" y="203"/>
                    <a:pt x="0" y="201"/>
                    <a:pt x="3" y="197"/>
                  </a:cubicBezTo>
                  <a:cubicBezTo>
                    <a:pt x="7" y="190"/>
                    <a:pt x="12" y="184"/>
                    <a:pt x="17" y="177"/>
                  </a:cubicBezTo>
                  <a:cubicBezTo>
                    <a:pt x="32" y="158"/>
                    <a:pt x="46" y="140"/>
                    <a:pt x="61" y="121"/>
                  </a:cubicBezTo>
                  <a:cubicBezTo>
                    <a:pt x="64" y="117"/>
                    <a:pt x="68" y="116"/>
                    <a:pt x="73" y="116"/>
                  </a:cubicBezTo>
                  <a:cubicBezTo>
                    <a:pt x="85" y="116"/>
                    <a:pt x="98" y="115"/>
                    <a:pt x="110" y="113"/>
                  </a:cubicBezTo>
                  <a:cubicBezTo>
                    <a:pt x="128" y="111"/>
                    <a:pt x="145" y="105"/>
                    <a:pt x="162" y="98"/>
                  </a:cubicBezTo>
                  <a:cubicBezTo>
                    <a:pt x="183" y="89"/>
                    <a:pt x="203" y="78"/>
                    <a:pt x="221" y="65"/>
                  </a:cubicBezTo>
                  <a:cubicBezTo>
                    <a:pt x="237" y="53"/>
                    <a:pt x="252" y="40"/>
                    <a:pt x="268" y="27"/>
                  </a:cubicBezTo>
                  <a:cubicBezTo>
                    <a:pt x="276" y="20"/>
                    <a:pt x="283" y="11"/>
                    <a:pt x="291" y="3"/>
                  </a:cubicBezTo>
                  <a:cubicBezTo>
                    <a:pt x="292" y="2"/>
                    <a:pt x="293" y="1"/>
                    <a:pt x="294" y="0"/>
                  </a:cubicBezTo>
                  <a:cubicBezTo>
                    <a:pt x="294" y="0"/>
                    <a:pt x="295" y="0"/>
                    <a:pt x="2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A35B919C-0919-5D99-D5EA-2BAE4E367DD4}"/>
                </a:ext>
              </a:extLst>
            </p:cNvPr>
            <p:cNvSpPr/>
            <p:nvPr/>
          </p:nvSpPr>
          <p:spPr bwMode="auto">
            <a:xfrm>
              <a:off x="5793" y="2108"/>
              <a:ext cx="307" cy="193"/>
            </a:xfrm>
            <a:custGeom>
              <a:avLst/>
              <a:gdLst>
                <a:gd name="T0" fmla="*/ 90 w 129"/>
                <a:gd name="T1" fmla="*/ 0 h 81"/>
                <a:gd name="T2" fmla="*/ 122 w 129"/>
                <a:gd name="T3" fmla="*/ 0 h 81"/>
                <a:gd name="T4" fmla="*/ 126 w 129"/>
                <a:gd name="T5" fmla="*/ 7 h 81"/>
                <a:gd name="T6" fmla="*/ 111 w 129"/>
                <a:gd name="T7" fmla="*/ 34 h 81"/>
                <a:gd name="T8" fmla="*/ 97 w 129"/>
                <a:gd name="T9" fmla="*/ 61 h 81"/>
                <a:gd name="T10" fmla="*/ 78 w 129"/>
                <a:gd name="T11" fmla="*/ 79 h 81"/>
                <a:gd name="T12" fmla="*/ 68 w 129"/>
                <a:gd name="T13" fmla="*/ 81 h 81"/>
                <a:gd name="T14" fmla="*/ 4 w 129"/>
                <a:gd name="T15" fmla="*/ 80 h 81"/>
                <a:gd name="T16" fmla="*/ 1 w 129"/>
                <a:gd name="T17" fmla="*/ 75 h 81"/>
                <a:gd name="T18" fmla="*/ 7 w 129"/>
                <a:gd name="T19" fmla="*/ 65 h 81"/>
                <a:gd name="T20" fmla="*/ 33 w 129"/>
                <a:gd name="T21" fmla="*/ 16 h 81"/>
                <a:gd name="T22" fmla="*/ 60 w 129"/>
                <a:gd name="T23" fmla="*/ 0 h 81"/>
                <a:gd name="T24" fmla="*/ 90 w 129"/>
                <a:gd name="T25" fmla="*/ 0 h 81"/>
                <a:gd name="T26" fmla="*/ 90 w 129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81">
                  <a:moveTo>
                    <a:pt x="90" y="0"/>
                  </a:moveTo>
                  <a:cubicBezTo>
                    <a:pt x="101" y="0"/>
                    <a:pt x="111" y="0"/>
                    <a:pt x="122" y="0"/>
                  </a:cubicBezTo>
                  <a:cubicBezTo>
                    <a:pt x="127" y="0"/>
                    <a:pt x="129" y="2"/>
                    <a:pt x="126" y="7"/>
                  </a:cubicBezTo>
                  <a:cubicBezTo>
                    <a:pt x="121" y="16"/>
                    <a:pt x="116" y="25"/>
                    <a:pt x="111" y="34"/>
                  </a:cubicBezTo>
                  <a:cubicBezTo>
                    <a:pt x="106" y="43"/>
                    <a:pt x="102" y="52"/>
                    <a:pt x="97" y="61"/>
                  </a:cubicBezTo>
                  <a:cubicBezTo>
                    <a:pt x="92" y="68"/>
                    <a:pt x="88" y="76"/>
                    <a:pt x="78" y="79"/>
                  </a:cubicBezTo>
                  <a:cubicBezTo>
                    <a:pt x="75" y="80"/>
                    <a:pt x="72" y="81"/>
                    <a:pt x="68" y="81"/>
                  </a:cubicBezTo>
                  <a:cubicBezTo>
                    <a:pt x="47" y="81"/>
                    <a:pt x="26" y="80"/>
                    <a:pt x="4" y="80"/>
                  </a:cubicBezTo>
                  <a:cubicBezTo>
                    <a:pt x="1" y="80"/>
                    <a:pt x="0" y="78"/>
                    <a:pt x="1" y="75"/>
                  </a:cubicBezTo>
                  <a:cubicBezTo>
                    <a:pt x="3" y="72"/>
                    <a:pt x="5" y="68"/>
                    <a:pt x="7" y="65"/>
                  </a:cubicBezTo>
                  <a:cubicBezTo>
                    <a:pt x="15" y="48"/>
                    <a:pt x="24" y="32"/>
                    <a:pt x="33" y="16"/>
                  </a:cubicBezTo>
                  <a:cubicBezTo>
                    <a:pt x="39" y="6"/>
                    <a:pt x="48" y="0"/>
                    <a:pt x="60" y="0"/>
                  </a:cubicBezTo>
                  <a:cubicBezTo>
                    <a:pt x="70" y="0"/>
                    <a:pt x="8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47" name="TextBox 8">
            <a:extLst>
              <a:ext uri="{FF2B5EF4-FFF2-40B4-BE49-F238E27FC236}">
                <a16:creationId xmlns:a16="http://schemas.microsoft.com/office/drawing/2014/main" id="{56878686-769A-60E5-FBDD-1FE7E9499895}"/>
              </a:ext>
            </a:extLst>
          </p:cNvPr>
          <p:cNvSpPr txBox="1"/>
          <p:nvPr/>
        </p:nvSpPr>
        <p:spPr>
          <a:xfrm>
            <a:off x="575241" y="3323307"/>
            <a:ext cx="5528109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Retail Measurement System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to Track Railways Channels in India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E000A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NARTD Beverages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DE000A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E000A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August 2025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1BC6F053-34E2-B232-6CC9-D7269F1DD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" name="Picture 2" descr="Cold bottle of Coca-Cola Zero Sugar">
            <a:extLst>
              <a:ext uri="{FF2B5EF4-FFF2-40B4-BE49-F238E27FC236}">
                <a16:creationId xmlns:a16="http://schemas.microsoft.com/office/drawing/2014/main" id="{4CEE58BF-B5CC-8899-76D5-586C35430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0" t="-2241" r="17800" b="1"/>
          <a:stretch/>
        </p:blipFill>
        <p:spPr bwMode="auto">
          <a:xfrm>
            <a:off x="7897032" y="2563270"/>
            <a:ext cx="2065115" cy="39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white can with red text&#10;&#10;Description automatically generated">
            <a:extLst>
              <a:ext uri="{FF2B5EF4-FFF2-40B4-BE49-F238E27FC236}">
                <a16:creationId xmlns:a16="http://schemas.microsoft.com/office/drawing/2014/main" id="{AA67C063-E901-5B61-5A0D-DF8509A2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0" t="32000" r="26934" b="33363"/>
          <a:stretch/>
        </p:blipFill>
        <p:spPr>
          <a:xfrm>
            <a:off x="9770321" y="2563270"/>
            <a:ext cx="2893537" cy="3867888"/>
          </a:xfrm>
          <a:prstGeom prst="rect">
            <a:avLst/>
          </a:prstGeom>
        </p:spPr>
      </p:pic>
      <p:pic>
        <p:nvPicPr>
          <p:cNvPr id="4098" name="Picture 2" descr="Massive Coke PET Bottle Lightweighting Project is 'First in ...">
            <a:extLst>
              <a:ext uri="{FF2B5EF4-FFF2-40B4-BE49-F238E27FC236}">
                <a16:creationId xmlns:a16="http://schemas.microsoft.com/office/drawing/2014/main" id="{FDC47B7C-AE54-64E5-1713-580E2EE5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36" y="-769568"/>
            <a:ext cx="4242043" cy="85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7426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F235B4D-BAB0-59C8-A183-7417132245C4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DELHI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Contribution: 47%  | MS (in UC): 65% 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DD67AF2-160B-5F34-4D3A-560263479526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6714A841-5E9C-B16B-DD79-812DF4A62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5DBEE15B-C0A6-C82E-07C4-1ADEBB1AA1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898E191E-EA5E-4381-0657-7588BB8A0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C85F53A8-80DE-7255-A5C1-185C7D041DF5}"/>
              </a:ext>
            </a:extLst>
          </p:cNvPr>
          <p:cNvSpPr txBox="1"/>
          <p:nvPr/>
        </p:nvSpPr>
        <p:spPr>
          <a:xfrm>
            <a:off x="7703340" y="6280990"/>
            <a:ext cx="4325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b="1" i="1" u="sng" dirty="0">
                <a:solidFill>
                  <a:schemeClr val="bg1"/>
                </a:solidFill>
                <a:latin typeface="+mj-lt"/>
              </a:rPr>
              <a:t>Note</a:t>
            </a:r>
            <a:r>
              <a:rPr lang="en-US" sz="1050" b="1" i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050" i="1" dirty="0">
                <a:solidFill>
                  <a:schemeClr val="bg1"/>
                </a:solidFill>
                <a:latin typeface="+mj-lt"/>
              </a:rPr>
              <a:t>Market contribution and MS (in UC) – for CCI at NARTD level</a:t>
            </a:r>
          </a:p>
          <a:p>
            <a:pPr algn="r"/>
            <a:r>
              <a:rPr lang="en-US" sz="1050" i="1" dirty="0">
                <a:solidFill>
                  <a:schemeClr val="bg1"/>
                </a:solidFill>
                <a:latin typeface="+mj-lt"/>
              </a:rPr>
              <a:t>Contribution is at total period level and MS is for Aug’25</a:t>
            </a:r>
            <a:endParaRPr lang="en-IN" sz="105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2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Summary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1B698-6014-515E-1E7D-55BB8C80376E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 an overall level, both the category and CCI are following a similar trend, with an increase in sales observed across both segments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CCI maintains its leadership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position in both segments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 the STILLS segment, packs smaller than 400 ML contributed approximately 20% of total sales (as of Aug’25)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CSD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leads across all key flavors: Cola, Lime, and Orange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Orange and Other Flavors together contribute ~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30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(Aug’25)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Growth in the Orange flavor is driven by Fanta and Mirinda, with CCI capturing over 85% of total orange flavor sales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flavors, such as Jeera, Energy Drink, and Misty Lemon, are primarily driven by smaller pack sizes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STILLS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Mango and Orange are leading flavors in the STILLS segment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Mango flavor segment, CCI and other manufacturers (excluding PepsiCo) are driving the overall trends, with CCI alone contributing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to total Mango sales whereas the Orange flavor is entirely driven by CCI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CCI’s Aam Panna (Green Mango) leads the Other Flavors category, supported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Mosambi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Apple,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Nimbu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Paani, and Mixed Fruit Juice flavors</a:t>
            </a:r>
          </a:p>
        </p:txBody>
      </p:sp>
    </p:spTree>
    <p:extLst>
      <p:ext uri="{BB962C8B-B14F-4D97-AF65-F5344CB8AC3E}">
        <p14:creationId xmlns:p14="http://schemas.microsoft.com/office/powerpoint/2010/main" val="508861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F235B4D-BAB0-59C8-A183-7417132245C4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Lucknow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Contribution: 7%  | MS (in UC): </a:t>
            </a:r>
            <a:r>
              <a:rPr lang="en-US" altLang="ko-KR" sz="1200" b="1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60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%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3CD206C-8FC0-5014-388F-D8E3EA1979B2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B4DA66A2-EB59-AEF7-660B-224527900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8219F391-4E45-532B-1561-F3F91F036F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ottle of Coca-cola classic">
              <a:extLst>
                <a:ext uri="{FF2B5EF4-FFF2-40B4-BE49-F238E27FC236}">
                  <a16:creationId xmlns:a16="http://schemas.microsoft.com/office/drawing/2014/main" id="{932098CE-EFFF-5612-6511-F0B6D4F8E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3337BB2B-F06A-A3CC-16F5-2630665C63DB}"/>
              </a:ext>
            </a:extLst>
          </p:cNvPr>
          <p:cNvSpPr txBox="1"/>
          <p:nvPr/>
        </p:nvSpPr>
        <p:spPr>
          <a:xfrm>
            <a:off x="7703340" y="6280990"/>
            <a:ext cx="4325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Note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Market contribution and MS (in </a:t>
            </a:r>
            <a:r>
              <a:rPr lang="en-US" sz="1050" i="1" dirty="0">
                <a:solidFill>
                  <a:prstClr val="white"/>
                </a:solidFill>
                <a:latin typeface="Calibri Light" panose="020F0302020204030204"/>
              </a:rPr>
              <a:t>UC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 is for CCI – NARTD level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Contribution is at total period level and MS is for </a:t>
            </a:r>
            <a:r>
              <a:rPr lang="en-US" sz="1050" i="1" dirty="0">
                <a:solidFill>
                  <a:prstClr val="white"/>
                </a:solidFill>
                <a:latin typeface="Calibri Light" panose="020F0302020204030204"/>
              </a:rPr>
              <a:t>Aug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’25</a:t>
            </a:r>
            <a:endParaRPr kumimoji="0" lang="en-IN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9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43E2-8117-F4CA-912D-834196B6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6AF9109-FB26-D24F-DB22-6A10641F87EF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40D232-9896-CCC8-0898-542493993178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7B0978B-8FDD-BF92-8789-2364727E6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666693"/>
              </p:ext>
            </p:extLst>
          </p:nvPr>
        </p:nvGraphicFramePr>
        <p:xfrm>
          <a:off x="687657" y="874575"/>
          <a:ext cx="10967224" cy="486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8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Lucknow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8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CSP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Stills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NARTD Share (CSP + Stills)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9D2BC91-0F11-2E14-80CF-1E092A363E1A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A decline is witnessed in both segments when comparing YTD Aug’25 with the previous year</a:t>
            </a:r>
            <a:endParaRPr lang="en-IN" sz="16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29896-F631-B4BF-1ABC-5321E147B9CE}"/>
              </a:ext>
            </a:extLst>
          </p:cNvPr>
          <p:cNvSpPr txBox="1"/>
          <p:nvPr/>
        </p:nvSpPr>
        <p:spPr>
          <a:xfrm>
            <a:off x="687658" y="5767981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CSP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494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B293-AE50-2362-0129-6A2894E59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D36E6EE-7932-F8CE-1CA7-32082222544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CC181-626F-71DE-1B7E-B3A4357C9B3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DE32D4-FF9C-1B3D-70F5-A682067C3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87701"/>
              </p:ext>
            </p:extLst>
          </p:nvPr>
        </p:nvGraphicFramePr>
        <p:xfrm>
          <a:off x="687658" y="874577"/>
          <a:ext cx="10967224" cy="4432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359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Lucknow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CSD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56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10952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9420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2847439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 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MOUNTAIN DEW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 (HYGEN AGRO)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042047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 (PARLE AGRO)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5115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C9850E1-C2D6-ABAA-45BC-CBA0B3F29B61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In CSD segment CCI lost -6% share driven by Thums Up decline, while PepsiCo gained +7% led by Mountain Dew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4365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F93C-1735-31EE-89A9-DA76D147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497FE4C-B999-1021-2534-22AB2943E82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D9A8F6-6863-AF9E-C162-3B670166BEB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A755BD-3778-7C40-C017-62707385D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98505"/>
              </p:ext>
            </p:extLst>
          </p:nvPr>
        </p:nvGraphicFramePr>
        <p:xfrm>
          <a:off x="687658" y="874575"/>
          <a:ext cx="10967224" cy="3858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Lucknow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9208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 (BALAJI BEVERAGES)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1013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1066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81261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5780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 (HYGEN AGRO)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8436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89220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(LEH BERRY COMPANY)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4470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87626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 (DABUR)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854139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323294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1921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68532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5078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2525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319837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1632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17343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3311799-7922-3A39-0C90-9D77B6F12037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Others Manufacturers Elvish &amp; Mania gained share, while CCI declined led by </a:t>
            </a:r>
            <a:r>
              <a:rPr lang="en-US" sz="1600" b="1" dirty="0" err="1">
                <a:latin typeface="+mn-lt"/>
              </a:rPr>
              <a:t>Maaza</a:t>
            </a:r>
            <a:r>
              <a:rPr lang="en-US" sz="1600" b="1" dirty="0">
                <a:latin typeface="+mn-lt"/>
              </a:rPr>
              <a:t> Mango losses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3512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2894-D1C1-AFD1-CE3C-8568654BE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9566FA1-E3D6-7145-2DBF-A5A7149503CA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0649E-4590-CD79-B277-CB2E13E6DE2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3055A6-6D67-F28F-E6CA-7E479CBB8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88300"/>
              </p:ext>
            </p:extLst>
          </p:nvPr>
        </p:nvGraphicFramePr>
        <p:xfrm>
          <a:off x="687658" y="1505947"/>
          <a:ext cx="10967225" cy="2111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124857250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315A440-250B-23AE-E2A1-111E37942307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D9ABE6-6BC8-D768-48D9-60B8A2B04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55793"/>
              </p:ext>
            </p:extLst>
          </p:nvPr>
        </p:nvGraphicFramePr>
        <p:xfrm>
          <a:off x="687658" y="3985825"/>
          <a:ext cx="10967225" cy="175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249501752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Mango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816F9E0-16AD-48AE-2398-BBA80385BB7A}"/>
              </a:ext>
            </a:extLst>
          </p:cNvPr>
          <p:cNvSpPr txBox="1">
            <a:spLocks/>
          </p:cNvSpPr>
          <p:nvPr/>
        </p:nvSpPr>
        <p:spPr>
          <a:xfrm>
            <a:off x="840058" y="4351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portfolio is heavy driven from Cola flavor in CSD and only Mango flavor in Stills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8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15F7B-A224-E0B8-BF47-81ECC0EE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EB09185-0C1F-F04A-D180-B507CA94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Setting up the context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DB4059-5F94-3676-9153-EC545C62F6D3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How does CCI perform compared to other manufacturers in the CSD and Stills segment?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is the channel contribution in Lucknow market for CCI vs segment?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are the key pack sizes for CCI in the CSD and Stills segment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CSD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flavors are leading the CSD segment, and how is CCI performing in the key flavors?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are CCI and its competitors performing on key KPIs in the CSD segment?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Stills: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flavors are the primary contributors to the Stills segment, and which manufacturers are leading in the Lucknow market?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key factors driving sales for leading flavors, particularly Mango, in the Stills segment?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pack sizes and SKUs are driving sales for top flavors like Mango and others in the Stills segment?</a:t>
            </a:r>
          </a:p>
        </p:txBody>
      </p:sp>
    </p:spTree>
    <p:extLst>
      <p:ext uri="{BB962C8B-B14F-4D97-AF65-F5344CB8AC3E}">
        <p14:creationId xmlns:p14="http://schemas.microsoft.com/office/powerpoint/2010/main" val="13129449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65905-FAFC-2A3C-BC93-7424992C0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54DB-2F90-B661-7EEE-17FEF4AA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Increasing trend is witnessed in recent month for the overall </a:t>
            </a:r>
            <a:r>
              <a:rPr lang="en-US" sz="1600" b="1" err="1">
                <a:latin typeface="+mn-lt"/>
              </a:rPr>
              <a:t>catetgory</a:t>
            </a:r>
            <a:endParaRPr lang="en-IN" sz="1600" b="1">
              <a:latin typeface="+mn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E39510-4E28-01DD-9F82-2FBB7177B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406778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6FEE29C-F212-F08D-E4B4-8EAEB034F206}"/>
              </a:ext>
            </a:extLst>
          </p:cNvPr>
          <p:cNvSpPr txBox="1"/>
          <p:nvPr/>
        </p:nvSpPr>
        <p:spPr>
          <a:xfrm>
            <a:off x="323385" y="6411951"/>
            <a:ext cx="112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 all manufacturers except CCI and PepsiCo India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31821AB-BF02-36F2-0675-8E71EA994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064279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6A923880-D33E-2105-8B38-057F589D8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921470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2F6E3A-A16B-5DE3-FF9F-FF66D244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21117"/>
              </p:ext>
            </p:extLst>
          </p:nvPr>
        </p:nvGraphicFramePr>
        <p:xfrm>
          <a:off x="537118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28098247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813010673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42854038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NARTD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63%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NARTD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-8%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653657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1B58579-8810-2F13-6821-35862122B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1966"/>
              </p:ext>
            </p:extLst>
          </p:nvPr>
        </p:nvGraphicFramePr>
        <p:xfrm>
          <a:off x="4280210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58789942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58308126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32333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CSD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-15%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124%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-8%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0017014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8C049A9-77EB-626E-4527-6DCC5BC8E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83539"/>
              </p:ext>
            </p:extLst>
          </p:nvPr>
        </p:nvGraphicFramePr>
        <p:xfrm>
          <a:off x="8022022" y="3746809"/>
          <a:ext cx="3636001" cy="2847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884098457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19224050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93444145"/>
                    </a:ext>
                  </a:extLst>
                </a:gridCol>
              </a:tblGrid>
              <a:tr h="4181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STILLS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23256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698%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23256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313877"/>
                  </a:ext>
                </a:extLst>
              </a:tr>
              <a:tr h="23256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1893%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754983"/>
                  </a:ext>
                </a:extLst>
              </a:tr>
              <a:tr h="29410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735%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490686"/>
                  </a:ext>
                </a:extLst>
              </a:tr>
              <a:tr h="28069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0918723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7369204"/>
                  </a:ext>
                </a:extLst>
              </a:tr>
              <a:tr h="3259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5593333"/>
                  </a:ext>
                </a:extLst>
              </a:tr>
              <a:tr h="23256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-26%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-60%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2251964"/>
                  </a:ext>
                </a:extLst>
              </a:tr>
              <a:tr h="232563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29643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EC6E9ED1-8597-202D-9A67-B5550DC06A2B}"/>
              </a:ext>
            </a:extLst>
          </p:cNvPr>
          <p:cNvSpPr/>
          <p:nvPr/>
        </p:nvSpPr>
        <p:spPr>
          <a:xfrm>
            <a:off x="3745064" y="1132623"/>
            <a:ext cx="427095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00B1ED-6816-B104-80B0-A9F4105AA426}"/>
              </a:ext>
            </a:extLst>
          </p:cNvPr>
          <p:cNvSpPr/>
          <p:nvPr/>
        </p:nvSpPr>
        <p:spPr>
          <a:xfrm>
            <a:off x="7403478" y="1133361"/>
            <a:ext cx="504560" cy="2899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89%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5F983-49CF-69AF-3794-6805F924A1B9}"/>
              </a:ext>
            </a:extLst>
          </p:cNvPr>
          <p:cNvSpPr/>
          <p:nvPr/>
        </p:nvSpPr>
        <p:spPr>
          <a:xfrm>
            <a:off x="11195437" y="1132623"/>
            <a:ext cx="459444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11%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767F6B-AFDB-B852-3C28-F1C9F378337C}"/>
              </a:ext>
            </a:extLst>
          </p:cNvPr>
          <p:cNvSpPr/>
          <p:nvPr/>
        </p:nvSpPr>
        <p:spPr>
          <a:xfrm>
            <a:off x="427648" y="6188148"/>
            <a:ext cx="4771673" cy="223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of segments to total NARTD for CCI in last </a:t>
            </a: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months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08A1F2-F0F8-2646-C738-6D7E7A25A9E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following the NARTD and CSD trends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CCI, Balaji Beverages and HYGEN AGRO leads the overall stills segment, together taking  ~70% of market share as per Aug’25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C1085A-1059-7C7E-A776-5935B3467EE7}"/>
              </a:ext>
            </a:extLst>
          </p:cNvPr>
          <p:cNvSpPr/>
          <p:nvPr/>
        </p:nvSpPr>
        <p:spPr>
          <a:xfrm>
            <a:off x="2863741" y="1698684"/>
            <a:ext cx="1208529" cy="153068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445261-EC5B-8B8F-D16D-1F955130EFEA}"/>
              </a:ext>
            </a:extLst>
          </p:cNvPr>
          <p:cNvSpPr/>
          <p:nvPr/>
        </p:nvSpPr>
        <p:spPr>
          <a:xfrm>
            <a:off x="6571611" y="1734131"/>
            <a:ext cx="1208529" cy="150711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EFEF5-3DE1-F921-8B4B-BB6E6E8036E1}"/>
              </a:ext>
            </a:extLst>
          </p:cNvPr>
          <p:cNvSpPr/>
          <p:nvPr/>
        </p:nvSpPr>
        <p:spPr>
          <a:xfrm>
            <a:off x="10355286" y="1678770"/>
            <a:ext cx="1208529" cy="15820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C1825-E99F-0FEA-5868-E5E3B027D6F1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B5E5E-C874-8F79-1691-4EFFA02F38C7}"/>
              </a:ext>
            </a:extLst>
          </p:cNvPr>
          <p:cNvSpPr txBox="1"/>
          <p:nvPr/>
        </p:nvSpPr>
        <p:spPr>
          <a:xfrm>
            <a:off x="8030489" y="6554577"/>
            <a:ext cx="3632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PepsiCo taking 1% MS(CU) is also included in others Manufactures   </a:t>
            </a:r>
            <a:endParaRPr kumimoji="0" lang="en-IN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00FE-A01F-F1D8-9DEE-947E7555D806}"/>
              </a:ext>
            </a:extLst>
          </p:cNvPr>
          <p:cNvSpPr txBox="1"/>
          <p:nvPr/>
        </p:nvSpPr>
        <p:spPr>
          <a:xfrm>
            <a:off x="485523" y="5586199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40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336983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Lucknow market is driven from third party license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73495241-F907-D56B-E05A-926FEBBA8F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124673"/>
              </p:ext>
            </p:extLst>
          </p:nvPr>
        </p:nvGraphicFramePr>
        <p:xfrm>
          <a:off x="559048" y="366582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id="{2852E246-9AA0-60BB-0EB5-2E9A896B7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75963"/>
              </p:ext>
            </p:extLst>
          </p:nvPr>
        </p:nvGraphicFramePr>
        <p:xfrm>
          <a:off x="6314806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A79E398B-B3C9-B675-246D-DB991449F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608164"/>
              </p:ext>
            </p:extLst>
          </p:nvPr>
        </p:nvGraphicFramePr>
        <p:xfrm>
          <a:off x="6314806" y="366582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FEDAC7-32EB-0D93-D2BD-732BC10B01B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Understanding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5903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5188-41E5-599F-2300-F07919C9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AC54F4F-B4F3-6B88-A6C9-01F84D21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AC39E13-484B-41E7-7F92-75EE9D32CF9A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portfolio is majorly driven from large packs – 750ML in CSD and 600ML in STILLS segment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7E962-3A7A-BE8E-6AE3-FC5CAE6439F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8B0FFB-1573-9B2A-21B4-4B51FEA5C4CF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E20F41-7FFD-B976-CCBD-CEE92CFA1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02"/>
              </p:ext>
            </p:extLst>
          </p:nvPr>
        </p:nvGraphicFramePr>
        <p:xfrm>
          <a:off x="533392" y="1405465"/>
          <a:ext cx="9252004" cy="43760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8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9591975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84150660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263538387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99768360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63187279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81948829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337994097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197501037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209%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21102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639217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6420769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1837%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581621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124%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26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41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31CED-DA22-B78F-C2BC-CA068D77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4111E-796A-271D-0B41-215382D3CAC0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E672A-106E-8CE1-6BC2-C029FB09263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66D6558-C4B5-C8D1-4B9E-4FAAA2ECB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80274"/>
              </p:ext>
            </p:extLst>
          </p:nvPr>
        </p:nvGraphicFramePr>
        <p:xfrm>
          <a:off x="687658" y="874575"/>
          <a:ext cx="10967224" cy="4860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6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Delhi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6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CSP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Stills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NARTD Share (CSP + Stills)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EC87F3F-29F8-4FF0-C4CE-90F4A8D7524F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has witnessed negligible change in share when comparing YTD Aug’25 with the same period last year</a:t>
            </a:r>
            <a:endParaRPr lang="en-IN" sz="16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D47F3-80A5-D41F-1F1D-1E38A7234548}"/>
              </a:ext>
            </a:extLst>
          </p:cNvPr>
          <p:cNvSpPr txBox="1"/>
          <p:nvPr/>
        </p:nvSpPr>
        <p:spPr>
          <a:xfrm>
            <a:off x="687658" y="5767981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CSP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985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551C-2FD5-7AF6-B207-AED20716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9290A7-C065-D182-D733-5DBA6C53A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63612"/>
              </p:ext>
            </p:extLst>
          </p:nvPr>
        </p:nvGraphicFramePr>
        <p:xfrm>
          <a:off x="527086" y="1405465"/>
          <a:ext cx="9252004" cy="4428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8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8562720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2547876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8867045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68212841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87676201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7246203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7782238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890160270"/>
                    </a:ext>
                  </a:extLst>
                </a:gridCol>
              </a:tblGrid>
              <a:tr h="48087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  <a:endParaRPr lang="en-US" sz="1600" b="1" dirty="0"/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58128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-67%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3143777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1293%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1852%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2435%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3804983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9704462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1915092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1464%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1464%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808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50567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D8431EA9-540E-B28D-E9C0-F45A4B97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16D38F5-53E0-D630-8E8A-CB1A3FB39727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200ML pack contributes ~23% in Stills; similar trend observed across all three manufacturers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15ABEF-B9E2-A370-864A-D16318A41A40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7DDFAA-48F9-E1F3-AF18-8E0458A9DFC5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019432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644307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Both the segments are majorly driven from two key packs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CSD is driven from 750ML and 250ML pack and Still segment driven from 600ML and 200ML pack (together contributes ~8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as per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Aug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’25)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10C9CB-EE2F-98F6-C28E-16B2996D4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422331"/>
              </p:ext>
            </p:extLst>
          </p:nvPr>
        </p:nvGraphicFramePr>
        <p:xfrm>
          <a:off x="6231302" y="948085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24511-068B-EA24-B502-F42002F8CCB6}"/>
              </a:ext>
            </a:extLst>
          </p:cNvPr>
          <p:cNvCxnSpPr>
            <a:cxnSpLocks/>
          </p:cNvCxnSpPr>
          <p:nvPr/>
        </p:nvCxnSpPr>
        <p:spPr>
          <a:xfrm>
            <a:off x="6161975" y="799062"/>
            <a:ext cx="0" cy="534100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C7C727C5-6497-9C8D-6A04-63F6D01BB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6185382"/>
              </p:ext>
            </p:extLst>
          </p:nvPr>
        </p:nvGraphicFramePr>
        <p:xfrm>
          <a:off x="559048" y="353008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2787D480-C01C-8377-F305-FC70D228F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841082"/>
              </p:ext>
            </p:extLst>
          </p:nvPr>
        </p:nvGraphicFramePr>
        <p:xfrm>
          <a:off x="6231302" y="3538938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92F10A-6562-C193-6C43-CBB9BD740961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1EE16-81E0-50BB-BA81-C91C3D8F87C8}"/>
              </a:ext>
            </a:extLst>
          </p:cNvPr>
          <p:cNvSpPr/>
          <p:nvPr/>
        </p:nvSpPr>
        <p:spPr>
          <a:xfrm>
            <a:off x="10414000" y="-11151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size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4809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09FB-0628-1BE2-812B-14D81383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FEA9E-12C8-B683-A50A-C9595E1DD1B2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19E1DCC-242B-568D-4120-B1CDEFF14303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LUCKNOW - CSD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B19E0-9E46-8C51-06DC-A626C368A953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3AD21BF5-75AD-85C0-DC51-090AF1E8FA5C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2B2274FC-9145-DC4A-2923-AD162F459376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A974503-4D96-D512-5EEC-51BDC162F6D7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ADA0C18D-A8F9-E126-F887-BEE0B34B4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02B8F2AD-901E-43E1-6FBF-0723004008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995BE89C-F1B5-3CDA-B3F9-CCB73F42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43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D202E-8B0B-B7B8-63F3-FC0E56508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067CB3-3DC1-F179-D160-06B7230B3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624518"/>
              </p:ext>
            </p:extLst>
          </p:nvPr>
        </p:nvGraphicFramePr>
        <p:xfrm>
          <a:off x="547240" y="111611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F21214B2-E9BB-4374-68BA-61910AE3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No drastic change is witnessed in terms for flavors at category and manufacturer level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077F69C-CDE5-DE57-BC26-C0BB0B56BB7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Cola flavor contributes ~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50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at the manufacturer level which is similar to category trends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6987D223-EAEA-395B-9981-0685BC8243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600232"/>
              </p:ext>
            </p:extLst>
          </p:nvPr>
        </p:nvGraphicFramePr>
        <p:xfrm>
          <a:off x="547240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D16AEA4-F88C-B364-32F5-63514602AF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17105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39FB2C38-8E33-EC97-1E47-C18088BF3E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84567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22957-2D43-3C9C-B1DC-0B64AF65DA92}"/>
              </a:ext>
            </a:extLst>
          </p:cNvPr>
          <p:cNvSpPr txBox="1"/>
          <p:nvPr/>
        </p:nvSpPr>
        <p:spPr>
          <a:xfrm>
            <a:off x="8031447" y="6067042"/>
            <a:ext cx="35910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Manufacturers 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 to all Manufacturers excluding Coca-Cola India and PepsiCo</a:t>
            </a:r>
            <a:endParaRPr kumimoji="0" lang="en-IN" sz="7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80A247-5CFF-338D-C965-AB2E09DDA0B8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Contribution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758A94-4C5A-CF3F-1812-E87E4A672E57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CCI and its competitors performing across different flavors?</a:t>
            </a:r>
          </a:p>
        </p:txBody>
      </p:sp>
    </p:spTree>
    <p:extLst>
      <p:ext uri="{BB962C8B-B14F-4D97-AF65-F5344CB8AC3E}">
        <p14:creationId xmlns:p14="http://schemas.microsoft.com/office/powerpoint/2010/main" val="1033819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864E-8D1C-7F2C-F0AE-BC757F5D0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767BB6CD-2BE6-BAAE-40A8-BCDF6A7C9A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5274"/>
              </p:ext>
            </p:extLst>
          </p:nvPr>
        </p:nvGraphicFramePr>
        <p:xfrm>
          <a:off x="537121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40DEA60-9E28-AE7B-9AC0-87B9BB830E1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Leaders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CFE568-14AC-8E86-694F-0F08425F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is leading on all the key flavors – Cola, Lime and Orange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04DF731-CA9B-B999-A5D2-45A822941E5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Other flavors are driven by rest of the manufacturers (except CCI and PepsiCo)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6DAB35F9-8B5F-B7AE-BF87-A47B11F49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169889"/>
              </p:ext>
            </p:extLst>
          </p:nvPr>
        </p:nvGraphicFramePr>
        <p:xfrm>
          <a:off x="6188925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E63FA87A-9B66-7903-6A0B-E34C9A518A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685309"/>
              </p:ext>
            </p:extLst>
          </p:nvPr>
        </p:nvGraphicFramePr>
        <p:xfrm>
          <a:off x="537121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0505A90-1ADF-5FAE-F191-72939730BA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377793"/>
              </p:ext>
            </p:extLst>
          </p:nvPr>
        </p:nvGraphicFramePr>
        <p:xfrm>
          <a:off x="6188925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67267E-7173-DA4F-934B-8D2F466489B4}"/>
              </a:ext>
            </a:extLst>
          </p:cNvPr>
          <p:cNvSpPr txBox="1"/>
          <p:nvPr/>
        </p:nvSpPr>
        <p:spPr>
          <a:xfrm>
            <a:off x="457189" y="6223195"/>
            <a:ext cx="112404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u="sng"/>
              <a:t>Note</a:t>
            </a:r>
            <a:r>
              <a:rPr lang="en-US" sz="700" b="1" i="1"/>
              <a:t>: </a:t>
            </a:r>
            <a:r>
              <a:rPr lang="en-US" sz="700" i="1"/>
              <a:t>OTHERS represents all manufacturers except CCI and PepsiCo India</a:t>
            </a:r>
            <a:endParaRPr lang="en-IN" sz="700" i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7F41D5-4C14-C4D9-FF01-C7DCA05311CA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Further focus only on orange and other flavors, as CCI leads in the top flavors</a:t>
            </a:r>
            <a:endParaRPr lang="en-IN" sz="1400" b="1">
              <a:solidFill>
                <a:srgbClr val="1E1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70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FB5E-736E-0C4C-02A4-90578F43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624CBA7-28ED-3D7D-B82C-401B47A60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589208"/>
              </p:ext>
            </p:extLst>
          </p:nvPr>
        </p:nvGraphicFramePr>
        <p:xfrm>
          <a:off x="526486" y="1115640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E80D45B4-53E9-6167-C7AB-5C1CA6208A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718656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AE42454B-6176-67A3-CBC6-94EEA010DC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619748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91947375-5653-AE70-6B82-C5B5A22DB1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537387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3B61888-C9FA-6156-F4CD-3A91CBCC1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914128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8261052E-2472-4F21-5F2A-DCA7329CF7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487227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3FA2B4F2-E439-F0CB-C401-65E2D398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is leading the market in CSD segment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37A9B6-B3F0-7477-B3F8-02A4DD2BB420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PepsiCo witnessed an increasing trend in the recent months due to the distribution effect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D3F93-7D6B-A55D-5643-49F0A3D245FC}"/>
              </a:ext>
            </a:extLst>
          </p:cNvPr>
          <p:cNvSpPr txBox="1"/>
          <p:nvPr/>
        </p:nvSpPr>
        <p:spPr>
          <a:xfrm>
            <a:off x="535257" y="6263269"/>
            <a:ext cx="1111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and Market Share is basis on the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189F0-7B7D-2018-3D43-93B90462EA3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Manufacturer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3547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C1A4D-AAD3-C9CB-80C1-63E6CFA5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8E258F-6E5F-D112-3C66-FC8EAD80D1F3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F01CDF6-1FBF-59D2-785A-0F78960E8909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LUCKNOW - STILLS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F57D9B-3FB3-139D-9AD3-75F36C92AC8F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A2DF0ACC-2B24-0EF5-5F2A-5267F69501D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8627568C-8371-C7F3-B75C-58CBB5FAEBDA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E75F69D-F2DF-CD48-BEAE-4A3F284BDEB4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469595E2-E6B9-52BC-DE77-8BE01496F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BD84CC8C-F525-7E5E-0D92-79EC1440F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12B3AFC5-2C23-4D38-5DFE-4062A7CEE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50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5B-4273-D4EE-5902-419C7B7B4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CA0C1F-E03D-E0B7-FD0E-A7672B2EA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973622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45238455-243B-CC09-81B7-679EE618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Other flavors contributes to around ~20% as per latest month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8B80B97-61FC-33F9-5F95-44DBE046364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This is driven by rest of the manufacturers, whose portfolios consist of approximately &gt;25% from different flavors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42A590A6-BFA0-D560-797E-23E644512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57051"/>
              </p:ext>
            </p:extLst>
          </p:nvPr>
        </p:nvGraphicFramePr>
        <p:xfrm>
          <a:off x="535256" y="3717073"/>
          <a:ext cx="51000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187DDC5D-B6F6-5AE2-0745-1506B49F92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072143"/>
              </p:ext>
            </p:extLst>
          </p:nvPr>
        </p:nvGraphicFramePr>
        <p:xfrm>
          <a:off x="6554877" y="3738339"/>
          <a:ext cx="51000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E5706C-C1BE-A229-3B67-13C45E10D242}"/>
              </a:ext>
            </a:extLst>
          </p:cNvPr>
          <p:cNvSpPr txBox="1"/>
          <p:nvPr/>
        </p:nvSpPr>
        <p:spPr>
          <a:xfrm>
            <a:off x="6543726" y="6092949"/>
            <a:ext cx="3702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Manufacturers 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 to all Manufacturers excluding Coca-Cola India and PepsiCo</a:t>
            </a:r>
            <a:endParaRPr kumimoji="0" lang="en-IN" sz="7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9608AA-D578-C282-8C8B-FC2549DAFC80}"/>
              </a:ext>
            </a:extLst>
          </p:cNvPr>
          <p:cNvSpPr/>
          <p:nvPr/>
        </p:nvSpPr>
        <p:spPr>
          <a:xfrm>
            <a:off x="8575287" y="1126273"/>
            <a:ext cx="3079589" cy="31572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Flavors: Mixed Fruit, Litchi, Apple, and so on</a:t>
            </a:r>
          </a:p>
        </p:txBody>
      </p:sp>
      <p:sp>
        <p:nvSpPr>
          <p:cNvPr id="5" name="Arrow: Left-Up 4">
            <a:extLst>
              <a:ext uri="{FF2B5EF4-FFF2-40B4-BE49-F238E27FC236}">
                <a16:creationId xmlns:a16="http://schemas.microsoft.com/office/drawing/2014/main" id="{296C3D71-3EDB-9D36-6CBC-A4B91E479262}"/>
              </a:ext>
            </a:extLst>
          </p:cNvPr>
          <p:cNvSpPr/>
          <p:nvPr/>
        </p:nvSpPr>
        <p:spPr>
          <a:xfrm>
            <a:off x="11238614" y="1512624"/>
            <a:ext cx="292395" cy="315727"/>
          </a:xfrm>
          <a:prstGeom prst="leftUpArrow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D6549-26FA-4628-1F3C-B08F19E8C44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Contribution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888566-FD71-1E93-68E4-3231452E055E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CCI and its competitors performing across different flavors?</a:t>
            </a:r>
          </a:p>
        </p:txBody>
      </p:sp>
    </p:spTree>
    <p:extLst>
      <p:ext uri="{BB962C8B-B14F-4D97-AF65-F5344CB8AC3E}">
        <p14:creationId xmlns:p14="http://schemas.microsoft.com/office/powerpoint/2010/main" val="31455100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7BBA9-D42D-704D-EE0E-4660BA8B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FC56BFF-53E0-5FE6-5B5E-B7F49843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Mango Flavor is driven from CCI and rest of manufacturers (except PepsiCo)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C22C5A-7BE6-8AF2-5D92-3DF851F30DB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Other flavors are driven from rest of manufacturers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FDAF0602-47E7-042E-18D1-E107E784B9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797364"/>
              </p:ext>
            </p:extLst>
          </p:nvPr>
        </p:nvGraphicFramePr>
        <p:xfrm>
          <a:off x="535257" y="3717073"/>
          <a:ext cx="11119625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AF6CD9A-637A-8018-20AE-6246548099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771761"/>
              </p:ext>
            </p:extLst>
          </p:nvPr>
        </p:nvGraphicFramePr>
        <p:xfrm>
          <a:off x="537120" y="1061626"/>
          <a:ext cx="1111776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A0A859-5B5D-32A9-26FA-6848432659F9}"/>
              </a:ext>
            </a:extLst>
          </p:cNvPr>
          <p:cNvSpPr txBox="1"/>
          <p:nvPr/>
        </p:nvSpPr>
        <p:spPr>
          <a:xfrm>
            <a:off x="463702" y="6250190"/>
            <a:ext cx="112404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endParaRPr kumimoji="0" lang="en-IN" sz="7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83BCCB-55C4-9334-F196-CC5FC3D016B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Leader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2D09A8-8F6B-01B7-D339-FCF56A44E667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happening in Mango flavor? </a:t>
            </a:r>
          </a:p>
        </p:txBody>
      </p:sp>
    </p:spTree>
    <p:extLst>
      <p:ext uri="{BB962C8B-B14F-4D97-AF65-F5344CB8AC3E}">
        <p14:creationId xmlns:p14="http://schemas.microsoft.com/office/powerpoint/2010/main" val="25848782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7E86-77F3-4738-7615-E881AB38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DB48ED-8C5E-D881-B396-73DCA8175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957585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2D4275-CD8A-2ABD-4B5D-B33E250C37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92341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F6405D57-C79F-1617-235F-E53A228C3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013985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8F6884B1-504B-E6BC-E898-18BF45958E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609389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7A772A43-1CFB-EF49-77F7-C35752DFE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953629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FA63615-1FFB-A884-382D-03A3BA8CF8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295950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5083585-E2EA-7F61-7153-AB594CE8E19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942B97-61A5-C51F-E43B-DBFA2417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and rest of manufacturers (except PepsiCo) have similar sales trend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3FA8A3C-A87C-83B8-6A5E-622816A2D7F7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Increase in sales contribution for CCI is due to the distribution levels and stock availability in the 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4CB0D-12B3-B260-F0A1-3A2D81158AEB}"/>
              </a:ext>
            </a:extLst>
          </p:cNvPr>
          <p:cNvSpPr txBox="1"/>
          <p:nvPr/>
        </p:nvSpPr>
        <p:spPr>
          <a:xfrm>
            <a:off x="535257" y="6263269"/>
            <a:ext cx="1111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converting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is basis on the segment</a:t>
            </a:r>
          </a:p>
        </p:txBody>
      </p:sp>
    </p:spTree>
    <p:extLst>
      <p:ext uri="{BB962C8B-B14F-4D97-AF65-F5344CB8AC3E}">
        <p14:creationId xmlns:p14="http://schemas.microsoft.com/office/powerpoint/2010/main" val="198069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3A762-31BD-E072-A90A-444D023F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7BD8CEA-9E11-E1F5-2849-3ABE1787DE6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83BEDD-5FC1-5EE1-7EF5-5C46B92227F1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9311E9-B6C0-CDDC-4B42-F4B197059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632909"/>
              </p:ext>
            </p:extLst>
          </p:nvPr>
        </p:nvGraphicFramePr>
        <p:xfrm>
          <a:off x="687658" y="874575"/>
          <a:ext cx="10967224" cy="5763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Delhi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59033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106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27299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87543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 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Mountain Dew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4677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069256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Mania (HYGEN AGRO)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3350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798906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217726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Appy Fizz (PARLE AGRO) 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Freshen (SHRI KRISHNA FOOD PROCESSOR( P) LTD)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60998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670179F-1749-849A-D8D4-CB6E1CA1EE17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remained flat at 83%, while PepsiCo gained +1% driven by Mountain Dew and Mirinda, and Others dipped -2%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19442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3613C-D65A-7EA9-5244-0E289EC8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DED34C5-FAB3-527C-1CF5-0CE46EC4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– </a:t>
            </a:r>
            <a:r>
              <a:rPr lang="en-US" sz="1600" b="1" err="1">
                <a:latin typeface="+mn-lt"/>
              </a:rPr>
              <a:t>Maaza</a:t>
            </a:r>
            <a:r>
              <a:rPr lang="en-US" sz="1600" b="1">
                <a:latin typeface="+mn-lt"/>
              </a:rPr>
              <a:t> Mango is leading the Mango flavor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3547CC-E080-02EF-8BEA-3F7974BD9CF5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There are regional players who also play a significant contribution in Mango flavor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C55EB-06F8-2257-0DC7-409AE9146D0E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table above lists the top manufacturers in the “Mango Flavor" within the Stills segment. This flavor-segment is fragmented, resulting in a variety of different manufacturers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is basis on the total period</a:t>
            </a:r>
            <a:endParaRPr kumimoji="0" lang="en-IN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4E005C-413B-6899-7D2C-5A45824C9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74731"/>
              </p:ext>
            </p:extLst>
          </p:nvPr>
        </p:nvGraphicFramePr>
        <p:xfrm>
          <a:off x="535256" y="1088989"/>
          <a:ext cx="10809684" cy="5255608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853068777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50259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Mango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01745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 BEVERAGE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FLAKE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SHAKUNTLA INDUSTRIES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STAR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28885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2412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31900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497407"/>
                  </a:ext>
                </a:extLst>
              </a:tr>
              <a:tr h="3035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144946"/>
                  </a:ext>
                </a:extLst>
              </a:tr>
              <a:tr h="31900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322656"/>
                  </a:ext>
                </a:extLst>
              </a:tr>
              <a:tr h="2412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SHAKUNTLA INDUSTRIES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STAR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244905"/>
                  </a:ext>
                </a:extLst>
              </a:tr>
              <a:tr h="240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 BEVERAGE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FLAKE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442971"/>
                  </a:ext>
                </a:extLst>
              </a:tr>
              <a:tr h="175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582248"/>
                  </a:ext>
                </a:extLst>
              </a:tr>
              <a:tr h="28885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714792"/>
                  </a:ext>
                </a:extLst>
              </a:tr>
              <a:tr h="28885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GOLD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519372"/>
                  </a:ext>
                </a:extLst>
              </a:tr>
              <a:tr h="31900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335811"/>
                  </a:ext>
                </a:extLst>
              </a:tr>
              <a:tr h="17057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6AF13DC-EA09-9A9C-B85F-77BAB044E0C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27ABB9-C2E2-18A0-6121-49F51EFBEE71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Mango flavor - Key SKUs (Total Contribution is 82% to still segment 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2862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C699BE-CFA1-C2B0-DEA4-3A76145E785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 in Still Segment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The rest of the manufacturers are playing in smaller packs with flavors like Litchi, Mixed fruit, Apple, Jeera and so on 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2D8CB4-C081-FE55-21DA-B1157F251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25434"/>
              </p:ext>
            </p:extLst>
          </p:nvPr>
        </p:nvGraphicFramePr>
        <p:xfrm>
          <a:off x="535257" y="1085563"/>
          <a:ext cx="10809684" cy="5277771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94091437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865220673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472262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Flavour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in Stills</a:t>
                      </a:r>
                    </a:p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(at Total level)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792855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954301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FIZZY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27021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FIZZY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71663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285363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687829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255126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868541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684493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191001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42789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31320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76673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BALAJI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ELVISH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228207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705938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67759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309527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272907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153020"/>
                  </a:ext>
                </a:extLst>
              </a:tr>
              <a:tr h="16983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850647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Hazam Zeera Masala Soda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313960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10955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HAZAM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039327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384049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MASALA MIXED FRUIT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477096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636164"/>
                  </a:ext>
                </a:extLst>
              </a:tr>
              <a:tr h="147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FRUZO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17539"/>
                  </a:ext>
                </a:extLst>
              </a:tr>
              <a:tr h="154280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2279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04EDBA-2878-A1CE-89E2-5FB870D05D5E}"/>
              </a:ext>
            </a:extLst>
          </p:cNvPr>
          <p:cNvSpPr txBox="1"/>
          <p:nvPr/>
        </p:nvSpPr>
        <p:spPr>
          <a:xfrm>
            <a:off x="691371" y="6307873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table above lists the top manufacturers in the "Other Flavors" within the Stills segment. This flavor-segment is fragmented, resulting in a variety of different manufacturers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is basis on the total period</a:t>
            </a:r>
            <a:endParaRPr kumimoji="0" lang="en-IN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80887F-0D24-A765-B010-007B555EA2FA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 - Key SKUs (Total Contribution is 18% to still segment 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303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Summary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1B698-6014-515E-1E7D-55BB8C80376E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Increasing trend is witnessed in recent month for the overall category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leads the Carbonated Soft Drinks (CSD) segment with an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73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market share as of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Aug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’25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CSD and Still segments are primarily driven by two key pack sizes: 750 ML for CSD and 600 ML for Stills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CSD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plays a key role in top flavor trends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such 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Cola, lime, and Orange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PepsiCo have significant contribution of ~25% in total lime flavor and ~20% in the total orange flavor of CSD segment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Stills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Mango and Other Flavors are the primary drivers of sales in the STILLS segment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and competitor brands are influencing the overall trend for Mango; CCI witnessed an increase in sales in recent months due to improved distribution and stock liquidation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Flavors, including Litchi, Mixed Fruit, Apple, and Jeera, have gained traction, with smaller pack sizes fueling this growth</a:t>
            </a:r>
          </a:p>
        </p:txBody>
      </p:sp>
    </p:spTree>
    <p:extLst>
      <p:ext uri="{BB962C8B-B14F-4D97-AF65-F5344CB8AC3E}">
        <p14:creationId xmlns:p14="http://schemas.microsoft.com/office/powerpoint/2010/main" val="20880237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6079A-DC70-84D7-E139-2B48FACBA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09DC79-C2B5-7676-E7BB-DF38D7BA6539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2444EB74-11E0-83FF-5E8A-746B52C02098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Thank you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B33898-091A-E717-2ACA-D85055DA36BB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E47AF2BD-155C-7C2C-F407-3D1CBE247AC4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83C4A05D-72B9-9090-0D5D-E1EDE4E5F843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7FBE259-8794-7A7B-FF39-11A197F24138}"/>
              </a:ext>
            </a:extLst>
          </p:cNvPr>
          <p:cNvGrpSpPr/>
          <p:nvPr/>
        </p:nvGrpSpPr>
        <p:grpSpPr>
          <a:xfrm>
            <a:off x="632195" y="369724"/>
            <a:ext cx="5280379" cy="6858001"/>
            <a:chOff x="632195" y="369724"/>
            <a:chExt cx="5280379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36BFC961-BE40-C9AB-FCFA-02D5967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F4CBDFEC-57A7-295D-BFB4-10061AC13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ottle of Coca-cola classic">
              <a:extLst>
                <a:ext uri="{FF2B5EF4-FFF2-40B4-BE49-F238E27FC236}">
                  <a16:creationId xmlns:a16="http://schemas.microsoft.com/office/drawing/2014/main" id="{F2F0A76F-CB49-63D5-6C80-FC9A990A24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684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228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225C-E163-A6C7-B507-5ADDFEA2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35D2B98-9379-76B3-124E-5F97A5AF82F7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B76AE9-804A-233F-B5B3-E61688076EC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F918FF-35C3-F13A-6343-7E8B9E614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86700"/>
              </p:ext>
            </p:extLst>
          </p:nvPr>
        </p:nvGraphicFramePr>
        <p:xfrm>
          <a:off x="687658" y="874575"/>
          <a:ext cx="10967224" cy="5274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Delhi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(FRESCA FOODS PVT LTD)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7984677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069256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 (HYGEN AGRO)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 (SHRI KRISHNA FOOD PROCESSOR( P) LTD)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223350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 (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LTD)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8906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217726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 (DABUR)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360998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4652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11918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053729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 Pulpy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21764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523748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5078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481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53465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4B73381-5445-FE21-DA86-0B993FF8AFAA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Fresca gained +2% share, while Mania declined -6% and CCI slipped -2%, with </a:t>
            </a:r>
            <a:r>
              <a:rPr lang="en-US" sz="1600" b="1" dirty="0" err="1">
                <a:latin typeface="+mn-lt"/>
              </a:rPr>
              <a:t>Pepsico</a:t>
            </a:r>
            <a:r>
              <a:rPr lang="en-US" sz="1600" b="1" dirty="0">
                <a:latin typeface="+mn-lt"/>
              </a:rPr>
              <a:t> India improving +2%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7772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45397-C3C0-DD94-0AEC-B373D6EDA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F9D01DF-BE2E-25B1-3A9D-CABC6E683AC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B79BA-A665-FD86-F9BA-C3530BE9D1B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F28487-D0B1-40D7-54EA-EDD6E208A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39718"/>
              </p:ext>
            </p:extLst>
          </p:nvPr>
        </p:nvGraphicFramePr>
        <p:xfrm>
          <a:off x="657655" y="1472955"/>
          <a:ext cx="10967224" cy="212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6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Delhi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6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Energy Drinks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Predator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CCI Energy Drinks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A78120E-12D6-5C74-AC9D-7CC1A3CE33E8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Predator’s loss of share drove the overall decline of CCI Energy Drinks of -5% in YTD Aug’25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727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4F7DB-771E-7522-BBE9-16FAD81A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79F5B78-2B88-F18B-9470-D63D12A97EB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17BEB7-B6E8-99E6-8CCD-D9BDC66B476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920F0C-1CD0-7D5D-0078-8CFAA32D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07696"/>
              </p:ext>
            </p:extLst>
          </p:nvPr>
        </p:nvGraphicFramePr>
        <p:xfrm>
          <a:off x="687658" y="1201146"/>
          <a:ext cx="10967225" cy="2111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75325323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8F853A5-64DF-AAB9-DA09-946525FE9EBE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D27C5D-B817-B14B-15A7-F157C8336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13936"/>
              </p:ext>
            </p:extLst>
          </p:nvPr>
        </p:nvGraphicFramePr>
        <p:xfrm>
          <a:off x="687658" y="3681024"/>
          <a:ext cx="10967225" cy="175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3393684422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Mango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44E1171-5913-39E6-27B0-064F62A62EEA}"/>
              </a:ext>
            </a:extLst>
          </p:cNvPr>
          <p:cNvSpPr txBox="1">
            <a:spLocks/>
          </p:cNvSpPr>
          <p:nvPr/>
        </p:nvSpPr>
        <p:spPr>
          <a:xfrm>
            <a:off x="840058" y="4351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top flavors are Cola and Lime in CSD whereas it is Mango in STILLS segment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48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0B2E1-BA37-FF3A-C74A-40388E32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77C35AA-72A7-A1F9-4015-69F768D0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Setting up the context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8461E-A9D1-B497-C261-12EE871421EF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What are the overall trends for CCI and its competitors across the NARTD, CSD, and Stills segments in the Delhi market?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What is the channel contributions of CCI vs CSD and Stills segments?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Which pack sizes are driving sales in the CSD and Stills segments?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CSD</a:t>
            </a:r>
            <a:r>
              <a:rPr lang="en-US" sz="160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What are the leading flavors in the CSD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How is CCI performing in the CSD segment vs competitors in key flavors?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key SKUs are driving sales in the CSD segment?</a:t>
            </a:r>
            <a:endParaRPr lang="en-US" sz="160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Stills: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flavors are contributing significantly to the Stills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manufacturer is leading in the key flavor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What are the key SKUs in other flavors within the Stills segment?</a:t>
            </a:r>
          </a:p>
        </p:txBody>
      </p:sp>
    </p:spTree>
    <p:extLst>
      <p:ext uri="{BB962C8B-B14F-4D97-AF65-F5344CB8AC3E}">
        <p14:creationId xmlns:p14="http://schemas.microsoft.com/office/powerpoint/2010/main" val="198339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A0346-09E2-CEF5-F3D6-42455612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0BA329B-74F7-EBC8-D04A-8862CF7AA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886124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2F2B96-0DBA-77AB-FE9F-2445086F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NARTD trends started picking up from February 25 onwards, aligning with YA trends</a:t>
            </a:r>
            <a:endParaRPr lang="en-IN" sz="16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22821-05FE-1B2E-BCC9-F80DD1D89E2C}"/>
              </a:ext>
            </a:extLst>
          </p:cNvPr>
          <p:cNvSpPr txBox="1"/>
          <p:nvPr/>
        </p:nvSpPr>
        <p:spPr>
          <a:xfrm>
            <a:off x="323385" y="6411951"/>
            <a:ext cx="112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9C0F446-1C23-F4C9-7A83-79C8E04677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947260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33B415A0-3374-C694-83B3-081E07680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389507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44530E-B13E-9633-7567-07FDD6DAA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762753"/>
              </p:ext>
            </p:extLst>
          </p:nvPr>
        </p:nvGraphicFramePr>
        <p:xfrm>
          <a:off x="537118" y="3746808"/>
          <a:ext cx="3636001" cy="1860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503471590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008041176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952517665"/>
                    </a:ext>
                  </a:extLst>
                </a:gridCol>
              </a:tblGrid>
              <a:tr h="35847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NARTD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% YTD Gr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584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COCA-COLA INDIA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584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584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5847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NARTD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972842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73CD6EB-D96C-3D0B-6139-7650A7054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91310"/>
              </p:ext>
            </p:extLst>
          </p:nvPr>
        </p:nvGraphicFramePr>
        <p:xfrm>
          <a:off x="4280210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89522231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403030180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9499789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CSD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COCA-COLA INDIA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PEPSICO INDIA</a:t>
                      </a:r>
                      <a:endParaRPr lang="en-IN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038017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301619-3E73-F860-05D5-42665DA1B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95784"/>
              </p:ext>
            </p:extLst>
          </p:nvPr>
        </p:nvGraphicFramePr>
        <p:xfrm>
          <a:off x="8022022" y="3746809"/>
          <a:ext cx="3646053" cy="305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449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3651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3651">
                  <a:extLst>
                    <a:ext uri="{9D8B030D-6E8A-4147-A177-3AD203B41FA5}">
                      <a16:colId xmlns:a16="http://schemas.microsoft.com/office/drawing/2014/main" val="36876962"/>
                    </a:ext>
                  </a:extLst>
                </a:gridCol>
                <a:gridCol w="603651">
                  <a:extLst>
                    <a:ext uri="{9D8B030D-6E8A-4147-A177-3AD203B41FA5}">
                      <a16:colId xmlns:a16="http://schemas.microsoft.com/office/drawing/2014/main" val="2714182081"/>
                    </a:ext>
                  </a:extLst>
                </a:gridCol>
                <a:gridCol w="603651">
                  <a:extLst>
                    <a:ext uri="{9D8B030D-6E8A-4147-A177-3AD203B41FA5}">
                      <a16:colId xmlns:a16="http://schemas.microsoft.com/office/drawing/2014/main" val="389851613"/>
                    </a:ext>
                  </a:extLst>
                </a:gridCol>
              </a:tblGrid>
              <a:tr h="41586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STILLS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180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1621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313877"/>
                  </a:ext>
                </a:extLst>
              </a:tr>
              <a:tr h="1621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754983"/>
                  </a:ext>
                </a:extLst>
              </a:tr>
              <a:tr h="3180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08968860"/>
                  </a:ext>
                </a:extLst>
              </a:tr>
              <a:tr h="6299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61271588"/>
                  </a:ext>
                </a:extLst>
              </a:tr>
              <a:tr h="1621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6326588"/>
                  </a:ext>
                </a:extLst>
              </a:tr>
              <a:tr h="3180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SHAKUNTLA INDUSTRIES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7604078"/>
                  </a:ext>
                </a:extLst>
              </a:tr>
              <a:tr h="1621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6573465"/>
                  </a:ext>
                </a:extLst>
              </a:tr>
              <a:tr h="1621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518091"/>
                  </a:ext>
                </a:extLst>
              </a:tr>
              <a:tr h="162137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355592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EBDEC559-D96C-D9C7-5ABA-FEE64500E540}"/>
              </a:ext>
            </a:extLst>
          </p:cNvPr>
          <p:cNvSpPr/>
          <p:nvPr/>
        </p:nvSpPr>
        <p:spPr>
          <a:xfrm>
            <a:off x="3745064" y="1132623"/>
            <a:ext cx="427095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7BE541-2799-83B2-F597-F7BC61681750}"/>
              </a:ext>
            </a:extLst>
          </p:cNvPr>
          <p:cNvSpPr/>
          <p:nvPr/>
        </p:nvSpPr>
        <p:spPr>
          <a:xfrm>
            <a:off x="7403478" y="1133361"/>
            <a:ext cx="504560" cy="2899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B77188-3DF7-4885-DDCF-ADECBE75C2F5}"/>
              </a:ext>
            </a:extLst>
          </p:cNvPr>
          <p:cNvSpPr/>
          <p:nvPr/>
        </p:nvSpPr>
        <p:spPr>
          <a:xfrm>
            <a:off x="11195437" y="1132623"/>
            <a:ext cx="459444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FAC9F-EF3E-AD4D-1EF9-CA3D51824EE6}"/>
              </a:ext>
            </a:extLst>
          </p:cNvPr>
          <p:cNvSpPr/>
          <p:nvPr/>
        </p:nvSpPr>
        <p:spPr>
          <a:xfrm>
            <a:off x="427648" y="6188148"/>
            <a:ext cx="4771673" cy="223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of segments to total NARTD for CCI in last </a:t>
            </a: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months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CDADE-1E98-AC9F-23EC-C17ADF1B388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CSD and STILLS segments are following a similar pattern to the NARTD Category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Fresca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Hygen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Agro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are leading the still segment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,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both together hold ~50% of the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arket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share  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411BEA-3EA1-4785-23BD-9D42834CE701}"/>
              </a:ext>
            </a:extLst>
          </p:cNvPr>
          <p:cNvSpPr/>
          <p:nvPr/>
        </p:nvSpPr>
        <p:spPr>
          <a:xfrm>
            <a:off x="3461656" y="1677285"/>
            <a:ext cx="646393" cy="160117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87F9D-03F5-B312-9BF7-483ADCE8D73F}"/>
              </a:ext>
            </a:extLst>
          </p:cNvPr>
          <p:cNvSpPr/>
          <p:nvPr/>
        </p:nvSpPr>
        <p:spPr>
          <a:xfrm>
            <a:off x="7206343" y="1605531"/>
            <a:ext cx="645973" cy="167292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CE30E-3D51-2EFA-93FE-BF48F77A379B}"/>
              </a:ext>
            </a:extLst>
          </p:cNvPr>
          <p:cNvSpPr/>
          <p:nvPr/>
        </p:nvSpPr>
        <p:spPr>
          <a:xfrm>
            <a:off x="10929257" y="1677285"/>
            <a:ext cx="634557" cy="160117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C1960-4BC8-DB62-F7F3-70554EAB3AD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CD6BA-1A47-7F20-FBAB-01EB75DB13CA}"/>
              </a:ext>
            </a:extLst>
          </p:cNvPr>
          <p:cNvSpPr txBox="1"/>
          <p:nvPr/>
        </p:nvSpPr>
        <p:spPr>
          <a:xfrm>
            <a:off x="485523" y="5586199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F0B54C24-3AEB-4597-DF98-619991C576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202017"/>
              </p:ext>
            </p:extLst>
          </p:nvPr>
        </p:nvGraphicFramePr>
        <p:xfrm>
          <a:off x="8081799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6DF86ED6-FD2B-E748-48BB-930711899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608865"/>
              </p:ext>
            </p:extLst>
          </p:nvPr>
        </p:nvGraphicFramePr>
        <p:xfrm>
          <a:off x="8070835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A1EACD2A-295D-E63B-7315-BFF4176C8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552265"/>
              </p:ext>
            </p:extLst>
          </p:nvPr>
        </p:nvGraphicFramePr>
        <p:xfrm>
          <a:off x="4312200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A281E655-150E-A836-D879-ED801E03E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356212"/>
              </p:ext>
            </p:extLst>
          </p:nvPr>
        </p:nvGraphicFramePr>
        <p:xfrm>
          <a:off x="4301236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D545FE8-A37F-E6EF-A889-C8F787965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738655"/>
              </p:ext>
            </p:extLst>
          </p:nvPr>
        </p:nvGraphicFramePr>
        <p:xfrm>
          <a:off x="570012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CCI is following the pattern for CSD segment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CCI’s portfolio is heavily skewed towards the CSD segment, contributing ~90% across all channels</a:t>
            </a:r>
          </a:p>
        </p:txBody>
      </p:sp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73495241-F907-D56B-E05A-926FEBBA8F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948393"/>
              </p:ext>
            </p:extLst>
          </p:nvPr>
        </p:nvGraphicFramePr>
        <p:xfrm>
          <a:off x="559048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1C6A962-9527-5D8B-4708-46FC407115E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Channel Understanding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58787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B67F-0A25-0F24-8308-D8BD9A25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3184F1C-7136-4A26-5B40-70DA7359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CSD is majorly driven by the 750ML pack (~83%); both CCI and PepsiCo follow a similar trend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2C83ABC-8600-CBFF-585B-EEBCBC79C21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portfolio is largely driven by 750ML packs in CSD, whereas other manufacturers focus on smaller 250ML packs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B45F4-8F45-C5AF-F33A-90AD57A88696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4CE596-4E47-1440-300D-D82284DBC5CA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487B54-2574-218B-9E7B-0C913BB9C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29288"/>
              </p:ext>
            </p:extLst>
          </p:nvPr>
        </p:nvGraphicFramePr>
        <p:xfrm>
          <a:off x="533392" y="1405465"/>
          <a:ext cx="9252003" cy="394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78559803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6149955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766101863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16220366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443469827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190981471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78579358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366124476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82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6F05F2-AEBD-776E-EFFD-2CB389B04B03}"/>
              </a:ext>
            </a:extLst>
          </p:cNvPr>
          <p:cNvGrpSpPr/>
          <p:nvPr/>
        </p:nvGrpSpPr>
        <p:grpSpPr>
          <a:xfrm>
            <a:off x="753979" y="369725"/>
            <a:ext cx="10920337" cy="1495112"/>
            <a:chOff x="753979" y="369725"/>
            <a:chExt cx="10920337" cy="14951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4906F0-DF2C-01DA-117A-20230D4E2C6D}"/>
                </a:ext>
              </a:extLst>
            </p:cNvPr>
            <p:cNvSpPr txBox="1"/>
            <p:nvPr/>
          </p:nvSpPr>
          <p:spPr>
            <a:xfrm>
              <a:off x="753979" y="369725"/>
              <a:ext cx="109203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A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itchFamily="2" charset="77"/>
                  <a:ea typeface="+mn-ea"/>
                  <a:cs typeface="Poppins SemiBold" pitchFamily="2" charset="77"/>
                </a:rPr>
                <a:t>Best </a:t>
              </a:r>
              <a:r>
                <a:rPr kumimoji="0" lang="en-BA" sz="6000" b="1" i="0" u="none" strike="noStrike" kern="1200" cap="none" spc="0" normalizeH="0" baseline="0" noProof="0">
                  <a:ln>
                    <a:noFill/>
                  </a:ln>
                  <a:solidFill>
                    <a:srgbClr val="FA2300"/>
                  </a:solidFill>
                  <a:effectLst/>
                  <a:uLnTx/>
                  <a:uFillTx/>
                  <a:latin typeface="Poppins SemiBold" pitchFamily="2" charset="77"/>
                  <a:ea typeface="+mn-ea"/>
                  <a:cs typeface="Poppins SemiBold" pitchFamily="2" charset="77"/>
                </a:rPr>
                <a:t>Template</a:t>
              </a:r>
              <a:r>
                <a:rPr kumimoji="0" lang="en-BA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itchFamily="2" charset="77"/>
                  <a:ea typeface="+mn-ea"/>
                  <a:cs typeface="Poppins SemiBold" pitchFamily="2" charset="77"/>
                </a:rPr>
                <a:t> Ever?</a:t>
              </a:r>
              <a:endParaRPr kumimoji="0" lang="en-BA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itchFamily="2" charset="77"/>
                <a:ea typeface="+mn-ea"/>
                <a:cs typeface="Poppins SemiBold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CC4F9-8745-E918-8B5A-2EC22222874E}"/>
                </a:ext>
              </a:extLst>
            </p:cNvPr>
            <p:cNvSpPr txBox="1"/>
            <p:nvPr/>
          </p:nvSpPr>
          <p:spPr>
            <a:xfrm>
              <a:off x="4212431" y="1403172"/>
              <a:ext cx="3767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BA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SemiBold" pitchFamily="2" charset="77"/>
                  <a:ea typeface="+mn-ea"/>
                  <a:cs typeface="Poppins SemiBold" pitchFamily="2" charset="77"/>
                </a:rPr>
                <a:t>#TakeATaste</a:t>
              </a:r>
              <a:endParaRPr kumimoji="0" lang="en-BA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SemiBold" pitchFamily="2" charset="77"/>
                <a:ea typeface="+mn-ea"/>
                <a:cs typeface="Poppins SemiBold" pitchFamily="2" charset="77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E471956-C05F-00E8-D9CD-D1A1A31B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17" l="10000" r="90000">
                        <a14:foregroundMark x1="54375" y1="85667" x2="43924" y2="92250"/>
                        <a14:foregroundMark x1="43924" y1="92250" x2="53194" y2="99250"/>
                        <a14:foregroundMark x1="53194" y1="99250" x2="61007" y2="97417"/>
                        <a14:foregroundMark x1="61007" y1="97417" x2="61493" y2="87583"/>
                        <a14:foregroundMark x1="61493" y1="87583" x2="58194" y2="82917"/>
                        <a14:foregroundMark x1="58194" y1="82917" x2="49063" y2="88667"/>
                      </a14:backgroundRemoval>
                    </a14:imgEffect>
                    <a14:imgEffect>
                      <a14:sharpenSoften amount="18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36521" t="30907" r="36175"/>
          <a:stretch/>
        </p:blipFill>
        <p:spPr>
          <a:xfrm>
            <a:off x="3804957" y="2026725"/>
            <a:ext cx="4582086" cy="4831275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7E86D-33CE-A985-C193-EB6ACFA0B0BC}"/>
              </a:ext>
            </a:extLst>
          </p:cNvPr>
          <p:cNvSpPr txBox="1"/>
          <p:nvPr/>
        </p:nvSpPr>
        <p:spPr>
          <a:xfrm>
            <a:off x="6738426" y="3606409"/>
            <a:ext cx="5190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Setup a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 Measurement Services (RMS)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solution in Railway channel that tracks consumption of NARTD beverages, enables competitive benchmarking, provides visibility to market share metrics, and offers insights that support business decision-making </a:t>
            </a: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668F9DB-FF09-E7E1-7C0F-283A5CD3282E}"/>
              </a:ext>
            </a:extLst>
          </p:cNvPr>
          <p:cNvSpPr txBox="1"/>
          <p:nvPr/>
        </p:nvSpPr>
        <p:spPr>
          <a:xfrm>
            <a:off x="7885385" y="1443596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BUSINESS OBJECTIVE</a:t>
            </a: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4" descr="Classic Coca-Cola Bottle Illustration">
            <a:extLst>
              <a:ext uri="{FF2B5EF4-FFF2-40B4-BE49-F238E27FC236}">
                <a16:creationId xmlns:a16="http://schemas.microsoft.com/office/drawing/2014/main" id="{1C97688F-528D-5C53-FDDF-4B43463F1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978F60-A90D-00B6-7133-B35BE3677C78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22" name="Picture 4" descr="Can of diet coke">
              <a:extLst>
                <a:ext uri="{FF2B5EF4-FFF2-40B4-BE49-F238E27FC236}">
                  <a16:creationId xmlns:a16="http://schemas.microsoft.com/office/drawing/2014/main" id="{454CA0FB-3D81-6C06-6973-60A7C9934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old bottle of Coca-Cola Zero Sugar">
              <a:extLst>
                <a:ext uri="{FF2B5EF4-FFF2-40B4-BE49-F238E27FC236}">
                  <a16:creationId xmlns:a16="http://schemas.microsoft.com/office/drawing/2014/main" id="{6FBD54AA-F31B-BF22-2007-1208F0952A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Bottle of Coca-cola classic">
              <a:extLst>
                <a:ext uri="{FF2B5EF4-FFF2-40B4-BE49-F238E27FC236}">
                  <a16:creationId xmlns:a16="http://schemas.microsoft.com/office/drawing/2014/main" id="{630202BD-F2EE-0812-8DAE-405136F9B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60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88E7E-76C3-4EF5-73D9-0290AA44E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9E378D-C20F-C2E6-B9AD-3BF56D34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9716"/>
              </p:ext>
            </p:extLst>
          </p:nvPr>
        </p:nvGraphicFramePr>
        <p:xfrm>
          <a:off x="533392" y="1391204"/>
          <a:ext cx="9252004" cy="394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8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90916243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62335588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005816513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65994300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26766851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7180124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628196331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052660824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  <a:endParaRPr lang="en-US" sz="1600" b="1" dirty="0"/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4029%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244969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216%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2E4FC51C-901D-AE1A-5CF2-13B8B6A2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the STILLS segments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DABCF5-AA03-871D-244F-B6F14400204E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portfolio is majorly driven by large packs – 600 ML in the STILLS segment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400 ML pack of CCI, contributing around ~10% in their STILLS segment, has a minimal impact on the overall STILLS segment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41BA9-187C-A883-71C6-B10861BE9D7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7B0D1F-A6DE-3746-C5EB-1090124A7D5B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49791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246768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Pack level trend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+mn-lt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10C9CB-EE2F-98F6-C28E-16B2996D4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581064"/>
              </p:ext>
            </p:extLst>
          </p:nvPr>
        </p:nvGraphicFramePr>
        <p:xfrm>
          <a:off x="6231302" y="948085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A139669-EF33-450C-9051-B3F316FC88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701927"/>
              </p:ext>
            </p:extLst>
          </p:nvPr>
        </p:nvGraphicFramePr>
        <p:xfrm>
          <a:off x="559048" y="3611212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E6546840-8E40-A92B-58B5-116518BAD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333009"/>
              </p:ext>
            </p:extLst>
          </p:nvPr>
        </p:nvGraphicFramePr>
        <p:xfrm>
          <a:off x="6220151" y="3611212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24511-068B-EA24-B502-F42002F8CCB6}"/>
              </a:ext>
            </a:extLst>
          </p:cNvPr>
          <p:cNvCxnSpPr>
            <a:cxnSpLocks/>
          </p:cNvCxnSpPr>
          <p:nvPr/>
        </p:nvCxnSpPr>
        <p:spPr>
          <a:xfrm>
            <a:off x="6161975" y="799062"/>
            <a:ext cx="0" cy="534100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397FD92-BE75-CEDE-5EEB-EF46EEAC3DD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Pack level Information</a:t>
            </a:r>
            <a:endParaRPr lang="en-IN" sz="1400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9E3E5A-9B7F-232B-6C15-A3DA3FB3702B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03469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2FCD-D18D-18F3-7EDC-F1C7B9AF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A8417B-8EE8-5313-87AA-B3CE594723DA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29D49F-3A17-E23E-9846-F3318EBE0DD4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DELHI - CSD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C9A3A7-4F16-E78C-0E14-05C08D642B20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284D7734-D26F-FEE0-6821-630432E57EB7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71D53DB5-7795-59E7-35C6-6F16397C4143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F360816-686D-EF36-E5DB-AD7DCFC381B0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E7953A17-AAF0-9010-E2E7-CA9AF727E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16CBEC29-257B-31E5-55FE-CBF7CDADE8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9B31236E-A9E2-FE34-DB51-ED90F08F7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54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BE8698-8F21-E0C1-5776-0437853EB46B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How CCI and other competitors performing within each flavor?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572768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EA46E809-2BCE-CC7A-4EE0-CA5E33851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5367"/>
              </p:ext>
            </p:extLst>
          </p:nvPr>
        </p:nvGraphicFramePr>
        <p:xfrm>
          <a:off x="537121" y="3717073"/>
          <a:ext cx="356653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AC699BE-CFA1-C2B0-DEA4-3A76145E785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Lime are majorly driven by CCI and contributes ~35% to the CSD segment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Remaining top flavors: Cola, Orange, and Other flavors contribute ~65% at an overall CSD level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CA6AD439-90F4-E75A-D8A9-CC907CDC67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69623"/>
              </p:ext>
            </p:extLst>
          </p:nvPr>
        </p:nvGraphicFramePr>
        <p:xfrm>
          <a:off x="8088351" y="3717073"/>
          <a:ext cx="356653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47060A5D-EB84-049A-6270-3DD976EE1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258724"/>
              </p:ext>
            </p:extLst>
          </p:nvPr>
        </p:nvGraphicFramePr>
        <p:xfrm>
          <a:off x="4311803" y="3717073"/>
          <a:ext cx="356653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98AC4AC-5253-942B-8B78-DB2FA561157F}"/>
              </a:ext>
            </a:extLst>
          </p:cNvPr>
          <p:cNvSpPr txBox="1"/>
          <p:nvPr/>
        </p:nvSpPr>
        <p:spPr>
          <a:xfrm>
            <a:off x="8086485" y="6066262"/>
            <a:ext cx="35665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u="sng"/>
              <a:t>Note</a:t>
            </a:r>
            <a:r>
              <a:rPr lang="en-US" sz="700" b="1" i="1"/>
              <a:t>: </a:t>
            </a:r>
            <a:r>
              <a:rPr lang="en-US" sz="700" i="1"/>
              <a:t>Other Manufacturers represents all manufacturers except CCI and PepsiCo India</a:t>
            </a:r>
            <a:endParaRPr lang="en-IN" sz="700" i="1"/>
          </a:p>
        </p:txBody>
      </p:sp>
    </p:spTree>
    <p:extLst>
      <p:ext uri="{BB962C8B-B14F-4D97-AF65-F5344CB8AC3E}">
        <p14:creationId xmlns:p14="http://schemas.microsoft.com/office/powerpoint/2010/main" val="315112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873E-2D13-8816-B3DE-5EFA27882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C348026A-EF1F-742C-A7C4-D5F56F31F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801690"/>
              </p:ext>
            </p:extLst>
          </p:nvPr>
        </p:nvGraphicFramePr>
        <p:xfrm>
          <a:off x="537121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914473A-CFBF-8931-F8AC-99F00A920A4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Leaders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E19E283-3D45-AB22-FBD4-B098155D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CCI is leading in top contributing flavors - Cola, Lime and Orange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793E73-1DA7-17F3-7217-5948BA7F1A23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PepsiCo contributes ~12% in Lime and ~20% in orange flavor are among the leading flavors in CSD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Other Flavors are driven from the rest of the manufacturers (except CCI and PepsiCo India)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B5A350CF-AB38-91AB-9BDF-AF86A35DF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1978136"/>
              </p:ext>
            </p:extLst>
          </p:nvPr>
        </p:nvGraphicFramePr>
        <p:xfrm>
          <a:off x="6188925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056FAD6A-CCCA-10DB-C80E-822A7A22C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23892"/>
              </p:ext>
            </p:extLst>
          </p:nvPr>
        </p:nvGraphicFramePr>
        <p:xfrm>
          <a:off x="537121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B1E7E5B-A7BA-7265-A281-653D7EF56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045685"/>
              </p:ext>
            </p:extLst>
          </p:nvPr>
        </p:nvGraphicFramePr>
        <p:xfrm>
          <a:off x="6188925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82EDB3-77F9-6C61-1D2E-12F7859F47A8}"/>
              </a:ext>
            </a:extLst>
          </p:cNvPr>
          <p:cNvSpPr txBox="1"/>
          <p:nvPr/>
        </p:nvSpPr>
        <p:spPr>
          <a:xfrm>
            <a:off x="457189" y="6223195"/>
            <a:ext cx="112404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u="sng"/>
              <a:t>Note</a:t>
            </a:r>
            <a:r>
              <a:rPr lang="en-US" sz="700" b="1" i="1"/>
              <a:t>: </a:t>
            </a:r>
            <a:r>
              <a:rPr lang="en-US" sz="700" i="1"/>
              <a:t>OTHERS represents all manufacturers except CCI and PepsiCo India</a:t>
            </a:r>
            <a:endParaRPr lang="en-IN" sz="700" i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057599-0482-4BD9-48EB-28F9AAAF3B2B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Further focus only on orange and other flavors, as CCI leads in the top flavors</a:t>
            </a:r>
            <a:endParaRPr lang="en-IN" sz="1400" b="1">
              <a:solidFill>
                <a:srgbClr val="1E1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2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D2C0-F8CD-1E88-64FD-F34A0733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7FE9F-3F87-EC1C-EA96-0CC7588F24D3}"/>
              </a:ext>
            </a:extLst>
          </p:cNvPr>
          <p:cNvSpPr/>
          <p:nvPr/>
        </p:nvSpPr>
        <p:spPr>
          <a:xfrm>
            <a:off x="10414000" y="0"/>
            <a:ext cx="1778000" cy="628298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Orange and Other Flavors in </a:t>
            </a:r>
          </a:p>
          <a:p>
            <a:pPr algn="ctr"/>
            <a:r>
              <a:rPr lang="en-US" sz="1400" b="1"/>
              <a:t>CSD segment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F993EB-3B03-CA11-2F73-E990CD7D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flavors are driven majorly from smaller packs whereas Orange flavor is driven by 750ML pack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4FD8BD-713C-C9DA-1560-8DFA602EFF0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Top other flavors are Lemon, Nimbu Paani, Apple, Jeera Masala and so 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5D3D78-A416-EBF7-4119-0630E245A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766547"/>
              </p:ext>
            </p:extLst>
          </p:nvPr>
        </p:nvGraphicFramePr>
        <p:xfrm>
          <a:off x="535256" y="1144744"/>
          <a:ext cx="10809684" cy="1094400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664545104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Orange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CSD)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83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75755"/>
                  </a:ext>
                </a:extLst>
              </a:tr>
              <a:tr h="183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761673"/>
                  </a:ext>
                </a:extLst>
              </a:tr>
              <a:tr h="183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96280"/>
                  </a:ext>
                </a:extLst>
              </a:tr>
              <a:tr h="183600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9585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6EBE4C-981F-7A30-3433-209A99A70A8F}"/>
              </a:ext>
            </a:extLst>
          </p:cNvPr>
          <p:cNvSpPr txBox="1"/>
          <p:nvPr/>
        </p:nvSpPr>
        <p:spPr>
          <a:xfrm>
            <a:off x="479502" y="6400361"/>
            <a:ext cx="11119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i="1"/>
              <a:t>The table above lists the top manufacturers in the "Other Flavors" within the CSD segment. This flavor-segment is fragmented, resulting in a variety of different manufacturers</a:t>
            </a:r>
            <a:endParaRPr lang="en-IN" sz="7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E938BA-A4EC-FF94-D34F-802E2D4C3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26534"/>
              </p:ext>
            </p:extLst>
          </p:nvPr>
        </p:nvGraphicFramePr>
        <p:xfrm>
          <a:off x="535256" y="2292896"/>
          <a:ext cx="10807822" cy="4140018"/>
        </p:xfrm>
        <a:graphic>
          <a:graphicData uri="http://schemas.openxmlformats.org/drawingml/2006/table">
            <a:tbl>
              <a:tblPr/>
              <a:tblGrid>
                <a:gridCol w="1947921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7921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396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396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396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396">
                  <a:extLst>
                    <a:ext uri="{9D8B030D-6E8A-4147-A177-3AD203B41FA5}">
                      <a16:colId xmlns:a16="http://schemas.microsoft.com/office/drawing/2014/main" val="135502625"/>
                    </a:ext>
                  </a:extLst>
                </a:gridCol>
                <a:gridCol w="1382396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27528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Flavors (in CSD)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75755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PUNJABI 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ENERGY-ROSE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ENERGY-CITRUS FORWARD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ENERGY-CITRUS FORWARD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 LIME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509258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002839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BANTA 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091958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NIMBOOZ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48524"/>
                  </a:ext>
                </a:extLst>
              </a:tr>
              <a:tr h="3129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HAZAM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284163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ENERGY-BERRY BLAST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867782"/>
                  </a:ext>
                </a:extLst>
              </a:tr>
              <a:tr h="15950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873005"/>
                  </a:ext>
                </a:extLst>
              </a:tr>
              <a:tr h="15950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11F8F6-628D-FA8F-0C62-0B9DFA528EC4}"/>
              </a:ext>
            </a:extLst>
          </p:cNvPr>
          <p:cNvSpPr/>
          <p:nvPr/>
        </p:nvSpPr>
        <p:spPr>
          <a:xfrm>
            <a:off x="535257" y="857898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Orange and Other flavors - Key Pack Information (Total Contribution to CSD segment  - Orange is 15% and Other flavors are 9%)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28A0F8-24E6-0705-390C-B6940800E585}"/>
              </a:ext>
            </a:extLst>
          </p:cNvPr>
          <p:cNvSpPr/>
          <p:nvPr/>
        </p:nvSpPr>
        <p:spPr>
          <a:xfrm>
            <a:off x="533393" y="6590366"/>
            <a:ext cx="10809682" cy="2000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1E1010"/>
                </a:solidFill>
              </a:rPr>
              <a:t>What is happening in key packs of orange flavor?</a:t>
            </a:r>
            <a:endParaRPr lang="en-IN" sz="1400" b="1" dirty="0">
              <a:solidFill>
                <a:srgbClr val="1E1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016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824533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CBA1B9-7138-DF04-B593-3E1412307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758518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A58CDFF-C530-59D4-D062-EEAF23E24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47628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8DE6456-BD7C-2F80-37BE-D471EC0E0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762552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7EA217C-2CBD-4141-3470-8D035F3896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50966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58536C9-3555-664C-65EA-BD45A0F85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017079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E942AE5-1CB5-D36B-390D-E2F29303C26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CSD  - Orange Flavor 750ML</a:t>
            </a:r>
            <a:endParaRPr lang="en-IN" sz="1400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The biggest contributing, 750ML pack in orange flavor, started picking up from Feb’25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Increasing sales trend is witnessed in the recent months for both the brands due to seasonality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Slight stock liquidation could be attributed to seasonality impact for both the brands resulting in declining STR levels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17831-59F4-8856-2E0B-C253BB713033}"/>
              </a:ext>
            </a:extLst>
          </p:cNvPr>
          <p:cNvSpPr txBox="1"/>
          <p:nvPr/>
        </p:nvSpPr>
        <p:spPr>
          <a:xfrm>
            <a:off x="4211133" y="6051021"/>
            <a:ext cx="39181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i="1"/>
              <a:t>ND% is basis on the segment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9E0D5-AE24-1576-A6E8-F138C0547F23}"/>
              </a:ext>
            </a:extLst>
          </p:cNvPr>
          <p:cNvSpPr txBox="1"/>
          <p:nvPr/>
        </p:nvSpPr>
        <p:spPr>
          <a:xfrm>
            <a:off x="7960426" y="6046151"/>
            <a:ext cx="39181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IN" sz="700" i="1"/>
              <a:t>STR is stock turnover ratio which indicates the number of days stocks converting into offtakes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94459B-A759-293C-4269-D1DB073084A7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Key pack understanding of CCI and PepsiCo in Orange Flavor</a:t>
            </a:r>
            <a:endParaRPr lang="en-IN" sz="1400" b="1">
              <a:solidFill>
                <a:srgbClr val="1E1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79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BA177-1269-5435-E3EE-CCD935CC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86776F-6C7D-B73C-F336-E9F05F99B6FA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AAECE54-8ADB-BFBB-6AE7-E208DB3F2A86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DELHI - STILLS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593AF2-2AD7-0EE1-F1C8-5098AD1997CA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CE92F8E1-C503-FBC6-CBD2-E779CBF2A531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AA452084-7A59-C4C1-A1A5-AF5646FF62DB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51B0A-B96D-E306-278A-FB59134D3908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51EB8B11-1F4A-27CE-28E2-D76644A4B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2A8E9890-7A2D-03C4-19FF-EB48F6B97F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D553BCDC-ECBA-FF40-8CC7-8C7207D3B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01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620112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AC699BE-CFA1-C2B0-DEA4-3A76145E785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Contributions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STILLS segment is driven from Mango and Other flavors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CCI portfolio is heavily driven from Mango flavor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Other manufacturer’s portfolio is driven from both mango and other flavors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1C9C1EF-77A9-8B4C-4CCB-E816B796B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81022"/>
              </p:ext>
            </p:extLst>
          </p:nvPr>
        </p:nvGraphicFramePr>
        <p:xfrm>
          <a:off x="535256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7D71C0E-241B-8106-753F-D9AF91001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448642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1492C25-B043-442E-C141-D8516DD49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432111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197007-EDAA-726B-E7B7-B6CC64D21731}"/>
              </a:ext>
            </a:extLst>
          </p:cNvPr>
          <p:cNvSpPr txBox="1"/>
          <p:nvPr/>
        </p:nvSpPr>
        <p:spPr>
          <a:xfrm>
            <a:off x="535256" y="6300663"/>
            <a:ext cx="11119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b="1" i="1"/>
              <a:t>Other Manufacturers </a:t>
            </a:r>
            <a:r>
              <a:rPr lang="en-US" sz="700" i="1"/>
              <a:t>refer to all Manufacturers excluding Coca-Cola India and PepsiCo</a:t>
            </a:r>
            <a:endParaRPr lang="en-IN" sz="700" i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9DC57F-B1DE-0DF3-F650-1F6C1B84B0EF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How CCI and its competitors performing across different flavors?</a:t>
            </a:r>
          </a:p>
        </p:txBody>
      </p:sp>
    </p:spTree>
    <p:extLst>
      <p:ext uri="{BB962C8B-B14F-4D97-AF65-F5344CB8AC3E}">
        <p14:creationId xmlns:p14="http://schemas.microsoft.com/office/powerpoint/2010/main" val="205034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78D4C-E7E2-9B5F-8507-934A0AF9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4B7AC2F-1136-7EB8-6D68-BDF4F332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Other manufacturers flavors are driven majorly from smaller packs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8F1AD6-7689-BFBD-2C6D-2D8A5D5C876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Fresca , Mania, Freshen together contributes ~ 65% in Mango Flavor whereas Maza Mango contributes ~18%.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C73EF-C7EE-782D-1048-C901270F05C0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“Mango Flavor"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A74E8D-93B3-4290-F7F9-7AF7B6E4C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07377"/>
              </p:ext>
            </p:extLst>
          </p:nvPr>
        </p:nvGraphicFramePr>
        <p:xfrm>
          <a:off x="535256" y="1196775"/>
          <a:ext cx="10809684" cy="5177416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52039485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Mango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75755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318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318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SHAKUNTLA INDUSTRIES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STAR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318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318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MEERA BEVERAGE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FLAKE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091958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SHAKUNTLA INDUSTRIES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STAR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53480"/>
                  </a:ext>
                </a:extLst>
              </a:tr>
              <a:tr h="2929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955501"/>
                  </a:ext>
                </a:extLst>
              </a:tr>
              <a:tr h="22561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F68DEDF-C7CA-E8A2-C2A8-AD7F6E099A0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- Mango Flavor</a:t>
            </a:r>
            <a:endParaRPr lang="en-IN" sz="1400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BAF22A-F804-84C9-B094-D30CC60A98AF}"/>
              </a:ext>
            </a:extLst>
          </p:cNvPr>
          <p:cNvSpPr/>
          <p:nvPr/>
        </p:nvSpPr>
        <p:spPr>
          <a:xfrm>
            <a:off x="535257" y="913653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Mango flavor - Key SKUs (Total Contribution is 67% to still segment )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9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10">
            <a:extLst>
              <a:ext uri="{FF2B5EF4-FFF2-40B4-BE49-F238E27FC236}">
                <a16:creationId xmlns:a16="http://schemas.microsoft.com/office/drawing/2014/main" id="{6098AEE5-C627-4A5A-A916-A6FC7589A3E4}"/>
              </a:ext>
            </a:extLst>
          </p:cNvPr>
          <p:cNvCxnSpPr/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6">
            <a:extLst>
              <a:ext uri="{FF2B5EF4-FFF2-40B4-BE49-F238E27FC236}">
                <a16:creationId xmlns:a16="http://schemas.microsoft.com/office/drawing/2014/main" id="{C618A9E2-518A-4469-A97A-ACEF9FEB4AF6}"/>
              </a:ext>
            </a:extLst>
          </p:cNvPr>
          <p:cNvCxnSpPr/>
          <p:nvPr/>
        </p:nvCxnSpPr>
        <p:spPr>
          <a:xfrm>
            <a:off x="2536697" y="5250120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8">
            <a:extLst>
              <a:ext uri="{FF2B5EF4-FFF2-40B4-BE49-F238E27FC236}">
                <a16:creationId xmlns:a16="http://schemas.microsoft.com/office/drawing/2014/main" id="{AB9AD4CF-DCA7-447B-BF8C-7615F1AE212D}"/>
              </a:ext>
            </a:extLst>
          </p:cNvPr>
          <p:cNvCxnSpPr/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20">
            <a:extLst>
              <a:ext uri="{FF2B5EF4-FFF2-40B4-BE49-F238E27FC236}">
                <a16:creationId xmlns:a16="http://schemas.microsoft.com/office/drawing/2014/main" id="{97A05DA8-9FF1-45C9-AC9A-4A9A4DD94B65}"/>
              </a:ext>
            </a:extLst>
          </p:cNvPr>
          <p:cNvCxnSpPr/>
          <p:nvPr/>
        </p:nvCxnSpPr>
        <p:spPr>
          <a:xfrm>
            <a:off x="5773876" y="3836850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2">
            <a:extLst>
              <a:ext uri="{FF2B5EF4-FFF2-40B4-BE49-F238E27FC236}">
                <a16:creationId xmlns:a16="http://schemas.microsoft.com/office/drawing/2014/main" id="{08B02342-13F2-4C8C-9D68-E61C4FEDC4FD}"/>
              </a:ext>
            </a:extLst>
          </p:cNvPr>
          <p:cNvCxnSpPr/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3">
            <a:extLst>
              <a:ext uri="{FF2B5EF4-FFF2-40B4-BE49-F238E27FC236}">
                <a16:creationId xmlns:a16="http://schemas.microsoft.com/office/drawing/2014/main" id="{48937ABE-BA92-453F-94EA-645410A84F6E}"/>
              </a:ext>
            </a:extLst>
          </p:cNvPr>
          <p:cNvCxnSpPr/>
          <p:nvPr/>
        </p:nvCxnSpPr>
        <p:spPr>
          <a:xfrm flipH="1">
            <a:off x="2521820" y="5241498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7">
            <a:extLst>
              <a:ext uri="{FF2B5EF4-FFF2-40B4-BE49-F238E27FC236}">
                <a16:creationId xmlns:a16="http://schemas.microsoft.com/office/drawing/2014/main" id="{D9472E71-AB83-44E2-B0C1-DF9FBE70D84F}"/>
              </a:ext>
            </a:extLst>
          </p:cNvPr>
          <p:cNvCxnSpPr/>
          <p:nvPr/>
        </p:nvCxnSpPr>
        <p:spPr>
          <a:xfrm flipH="1">
            <a:off x="4147848" y="4540490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9">
            <a:extLst>
              <a:ext uri="{FF2B5EF4-FFF2-40B4-BE49-F238E27FC236}">
                <a16:creationId xmlns:a16="http://schemas.microsoft.com/office/drawing/2014/main" id="{B5F4AA4B-1E6C-4F60-9F41-DBF225A8A21A}"/>
              </a:ext>
            </a:extLst>
          </p:cNvPr>
          <p:cNvCxnSpPr/>
          <p:nvPr/>
        </p:nvCxnSpPr>
        <p:spPr>
          <a:xfrm flipH="1">
            <a:off x="5773876" y="3839482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21">
            <a:extLst>
              <a:ext uri="{FF2B5EF4-FFF2-40B4-BE49-F238E27FC236}">
                <a16:creationId xmlns:a16="http://schemas.microsoft.com/office/drawing/2014/main" id="{C8ED031D-2F66-48A9-BF9A-F5ABD694B71C}"/>
              </a:ext>
            </a:extLst>
          </p:cNvPr>
          <p:cNvCxnSpPr/>
          <p:nvPr/>
        </p:nvCxnSpPr>
        <p:spPr>
          <a:xfrm flipH="1">
            <a:off x="7399904" y="3138474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23">
            <a:extLst>
              <a:ext uri="{FF2B5EF4-FFF2-40B4-BE49-F238E27FC236}">
                <a16:creationId xmlns:a16="http://schemas.microsoft.com/office/drawing/2014/main" id="{5E2DB79E-4552-49F5-9520-0B3E00D075CC}"/>
              </a:ext>
            </a:extLst>
          </p:cNvPr>
          <p:cNvGrpSpPr/>
          <p:nvPr/>
        </p:nvGrpSpPr>
        <p:grpSpPr>
          <a:xfrm>
            <a:off x="1254596" y="4846816"/>
            <a:ext cx="908420" cy="908420"/>
            <a:chOff x="1359324" y="4352166"/>
            <a:chExt cx="908420" cy="908420"/>
          </a:xfrm>
        </p:grpSpPr>
        <p:sp>
          <p:nvSpPr>
            <p:cNvPr id="85" name="Oval 24">
              <a:extLst>
                <a:ext uri="{FF2B5EF4-FFF2-40B4-BE49-F238E27FC236}">
                  <a16:creationId xmlns:a16="http://schemas.microsoft.com/office/drawing/2014/main" id="{CAF2E205-1D91-4059-A35E-EA8D181A0955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6" name="Oval 25">
              <a:extLst>
                <a:ext uri="{FF2B5EF4-FFF2-40B4-BE49-F238E27FC236}">
                  <a16:creationId xmlns:a16="http://schemas.microsoft.com/office/drawing/2014/main" id="{894A01A8-B334-43E5-A297-E3D3C7770C6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 27">
            <a:extLst>
              <a:ext uri="{FF2B5EF4-FFF2-40B4-BE49-F238E27FC236}">
                <a16:creationId xmlns:a16="http://schemas.microsoft.com/office/drawing/2014/main" id="{46E39140-7E53-49C9-8BA3-1D9B27494AE7}"/>
              </a:ext>
            </a:extLst>
          </p:cNvPr>
          <p:cNvGrpSpPr/>
          <p:nvPr/>
        </p:nvGrpSpPr>
        <p:grpSpPr>
          <a:xfrm>
            <a:off x="2880624" y="4158120"/>
            <a:ext cx="908420" cy="908420"/>
            <a:chOff x="1359324" y="4352166"/>
            <a:chExt cx="908420" cy="908420"/>
          </a:xfrm>
        </p:grpSpPr>
        <p:sp>
          <p:nvSpPr>
            <p:cNvPr id="88" name="Oval 28">
              <a:extLst>
                <a:ext uri="{FF2B5EF4-FFF2-40B4-BE49-F238E27FC236}">
                  <a16:creationId xmlns:a16="http://schemas.microsoft.com/office/drawing/2014/main" id="{661B53D9-F2E1-4126-9847-0FF0E1710B58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DE000A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9" name="Oval 29">
              <a:extLst>
                <a:ext uri="{FF2B5EF4-FFF2-40B4-BE49-F238E27FC236}">
                  <a16:creationId xmlns:a16="http://schemas.microsoft.com/office/drawing/2014/main" id="{80F39768-45B3-4E03-995F-CA7A00BEB9F8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0" name="Group 30">
            <a:extLst>
              <a:ext uri="{FF2B5EF4-FFF2-40B4-BE49-F238E27FC236}">
                <a16:creationId xmlns:a16="http://schemas.microsoft.com/office/drawing/2014/main" id="{6FFAC0F6-8B7C-412D-A247-E4D4F167B3E9}"/>
              </a:ext>
            </a:extLst>
          </p:cNvPr>
          <p:cNvGrpSpPr/>
          <p:nvPr/>
        </p:nvGrpSpPr>
        <p:grpSpPr>
          <a:xfrm>
            <a:off x="4506652" y="3469424"/>
            <a:ext cx="908420" cy="908420"/>
            <a:chOff x="1359324" y="4352166"/>
            <a:chExt cx="908420" cy="908420"/>
          </a:xfrm>
        </p:grpSpPr>
        <p:sp>
          <p:nvSpPr>
            <p:cNvPr id="91" name="Oval 31">
              <a:extLst>
                <a:ext uri="{FF2B5EF4-FFF2-40B4-BE49-F238E27FC236}">
                  <a16:creationId xmlns:a16="http://schemas.microsoft.com/office/drawing/2014/main" id="{0610379C-AC2B-4F63-BBD9-8A556B85152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2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2" name="Oval 32">
              <a:extLst>
                <a:ext uri="{FF2B5EF4-FFF2-40B4-BE49-F238E27FC236}">
                  <a16:creationId xmlns:a16="http://schemas.microsoft.com/office/drawing/2014/main" id="{E33C791E-6B65-470F-BED6-8DEA32D6DBDE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3" name="Group 33">
            <a:extLst>
              <a:ext uri="{FF2B5EF4-FFF2-40B4-BE49-F238E27FC236}">
                <a16:creationId xmlns:a16="http://schemas.microsoft.com/office/drawing/2014/main" id="{E42055AC-D21C-4506-ADD1-C69926C74CA0}"/>
              </a:ext>
            </a:extLst>
          </p:cNvPr>
          <p:cNvGrpSpPr/>
          <p:nvPr/>
        </p:nvGrpSpPr>
        <p:grpSpPr>
          <a:xfrm>
            <a:off x="6132680" y="2814648"/>
            <a:ext cx="908420" cy="908420"/>
            <a:chOff x="1359324" y="4352166"/>
            <a:chExt cx="908420" cy="908420"/>
          </a:xfrm>
        </p:grpSpPr>
        <p:sp>
          <p:nvSpPr>
            <p:cNvPr id="94" name="Oval 34">
              <a:extLst>
                <a:ext uri="{FF2B5EF4-FFF2-40B4-BE49-F238E27FC236}">
                  <a16:creationId xmlns:a16="http://schemas.microsoft.com/office/drawing/2014/main" id="{DB55057C-67E9-4EC5-9ACD-CCD44C8806BA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DE000A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Oval 35">
              <a:extLst>
                <a:ext uri="{FF2B5EF4-FFF2-40B4-BE49-F238E27FC236}">
                  <a16:creationId xmlns:a16="http://schemas.microsoft.com/office/drawing/2014/main" id="{D799A184-6D12-4B86-853F-9028B450DFE2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6" name="Group 36">
            <a:extLst>
              <a:ext uri="{FF2B5EF4-FFF2-40B4-BE49-F238E27FC236}">
                <a16:creationId xmlns:a16="http://schemas.microsoft.com/office/drawing/2014/main" id="{DEA61FEB-A8FF-48FA-A9BB-9ECD8898A25E}"/>
              </a:ext>
            </a:extLst>
          </p:cNvPr>
          <p:cNvGrpSpPr/>
          <p:nvPr/>
        </p:nvGrpSpPr>
        <p:grpSpPr>
          <a:xfrm>
            <a:off x="7758709" y="2125952"/>
            <a:ext cx="908420" cy="908420"/>
            <a:chOff x="1359324" y="4352166"/>
            <a:chExt cx="908420" cy="908420"/>
          </a:xfrm>
        </p:grpSpPr>
        <p:sp>
          <p:nvSpPr>
            <p:cNvPr id="97" name="Oval 37">
              <a:extLst>
                <a:ext uri="{FF2B5EF4-FFF2-40B4-BE49-F238E27FC236}">
                  <a16:creationId xmlns:a16="http://schemas.microsoft.com/office/drawing/2014/main" id="{B9A3A068-B435-4E75-97A8-079220198DA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4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8" name="Oval 38">
              <a:extLst>
                <a:ext uri="{FF2B5EF4-FFF2-40B4-BE49-F238E27FC236}">
                  <a16:creationId xmlns:a16="http://schemas.microsoft.com/office/drawing/2014/main" id="{2E1E440B-AFCB-4DF0-958C-2F19D80DF08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9" name="Group 39">
            <a:extLst>
              <a:ext uri="{FF2B5EF4-FFF2-40B4-BE49-F238E27FC236}">
                <a16:creationId xmlns:a16="http://schemas.microsoft.com/office/drawing/2014/main" id="{34CD769F-978C-4DAF-B154-4439C17F042E}"/>
              </a:ext>
            </a:extLst>
          </p:cNvPr>
          <p:cNvGrpSpPr/>
          <p:nvPr/>
        </p:nvGrpSpPr>
        <p:grpSpPr>
          <a:xfrm>
            <a:off x="2743181" y="5322472"/>
            <a:ext cx="3389498" cy="1280730"/>
            <a:chOff x="994277" y="3861048"/>
            <a:chExt cx="2699146" cy="128073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BF122F8-58B6-479E-9C45-9B1BE5E202D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ESTABLISHING UNIVERSE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49B1383-FEB6-49E3-B4EA-37F3B543024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10156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Define store</a:t>
              </a:r>
              <a:r>
                <a:rPr kumimoji="0" lang="en-US" sz="1200" b="0" i="0" u="none" strike="noStrike" kern="1200" cap="none" spc="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types</a:t>
              </a:r>
              <a:r>
                <a:rPr kumimoji="0" lang="en-US" sz="1200" b="0" i="0" u="none" strike="noStrike" kern="1200" cap="none" spc="4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gain</a:t>
              </a:r>
              <a:r>
                <a:rPr kumimoji="0" lang="en-US" sz="1200" b="0" i="0" u="none" strike="noStrike" kern="1200" cap="none" spc="-1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information</a:t>
              </a:r>
              <a:r>
                <a:rPr kumimoji="0" lang="en-US" sz="1200" b="0" i="0" u="none" strike="noStrike" kern="1200" cap="none" spc="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</a:t>
              </a:r>
              <a:r>
                <a:rPr kumimoji="0" lang="en-US" sz="1200" b="0" i="0" u="none" strike="noStrike" kern="1200" cap="none" spc="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shop </a:t>
              </a:r>
              <a:r>
                <a:rPr kumimoji="0" lang="en-US" sz="1200" b="0" i="0" u="none" strike="noStrike" kern="1200" cap="none" spc="-1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numbers</a:t>
              </a:r>
              <a:r>
                <a:rPr kumimoji="0" lang="en-US" sz="1200" b="0" i="0" u="none" strike="noStrike" kern="1200" cap="none" spc="1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&amp;</a:t>
              </a:r>
              <a:r>
                <a:rPr kumimoji="0" lang="en-US" sz="1200" b="0" i="0" u="none" strike="noStrike" kern="1200" cap="none" spc="45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turnover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CENSUS of Retail Outlets at Railway Stations,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5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Total of </a:t>
              </a: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5 Centers, 49 Stations, 629 Outlets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. 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Group 42">
            <a:extLst>
              <a:ext uri="{FF2B5EF4-FFF2-40B4-BE49-F238E27FC236}">
                <a16:creationId xmlns:a16="http://schemas.microsoft.com/office/drawing/2014/main" id="{D8AD3605-F63E-4EB5-8195-7F23F5E74F37}"/>
              </a:ext>
            </a:extLst>
          </p:cNvPr>
          <p:cNvGrpSpPr/>
          <p:nvPr/>
        </p:nvGrpSpPr>
        <p:grpSpPr>
          <a:xfrm>
            <a:off x="7625504" y="3214693"/>
            <a:ext cx="3369881" cy="726732"/>
            <a:chOff x="994277" y="3861048"/>
            <a:chExt cx="2699146" cy="7267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63F1CDB-F5F8-4450-B68E-23F9CA704D7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SALES CAPTURE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1FF512-9A57-4E6B-85A3-E16CE322349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Month 2 onwards collect purchase and closing stock, calculate sales and project to the center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05" name="Group 45">
            <a:extLst>
              <a:ext uri="{FF2B5EF4-FFF2-40B4-BE49-F238E27FC236}">
                <a16:creationId xmlns:a16="http://schemas.microsoft.com/office/drawing/2014/main" id="{B266F992-EAF2-47D6-8B6D-6731FA902834}"/>
              </a:ext>
            </a:extLst>
          </p:cNvPr>
          <p:cNvGrpSpPr/>
          <p:nvPr/>
        </p:nvGrpSpPr>
        <p:grpSpPr>
          <a:xfrm>
            <a:off x="5999158" y="3917286"/>
            <a:ext cx="2787872" cy="726732"/>
            <a:chOff x="994277" y="3861048"/>
            <a:chExt cx="2691322" cy="7267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0D9058A-A21A-4F0F-801F-47F4CA4B04C1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EMPANELMENT, STOCK SHARE 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585A657-A403-47F1-BEBD-850CD10CFADF}"/>
                </a:ext>
              </a:extLst>
            </p:cNvPr>
            <p:cNvSpPr txBox="1"/>
            <p:nvPr/>
          </p:nvSpPr>
          <p:spPr>
            <a:xfrm>
              <a:off x="994278" y="4126115"/>
              <a:ext cx="177217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Month 1 – Stock share data collection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08" name="Group 49">
            <a:extLst>
              <a:ext uri="{FF2B5EF4-FFF2-40B4-BE49-F238E27FC236}">
                <a16:creationId xmlns:a16="http://schemas.microsoft.com/office/drawing/2014/main" id="{44DFA744-F5DB-4CD9-96F2-BC2A392BB97D}"/>
              </a:ext>
            </a:extLst>
          </p:cNvPr>
          <p:cNvGrpSpPr/>
          <p:nvPr/>
        </p:nvGrpSpPr>
        <p:grpSpPr>
          <a:xfrm>
            <a:off x="4369529" y="4619879"/>
            <a:ext cx="3389180" cy="542066"/>
            <a:chOff x="994277" y="3861048"/>
            <a:chExt cx="2699146" cy="54206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38991D1-6C9B-4899-A9FF-9D2CDB58D3C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SAMPLE SELECTION </a:t>
              </a:r>
              <a:endPara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0C341F9-0FA9-42D0-BF27-2FDB1F2135C1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34" charset="-127"/>
                  <a:cs typeface="Calibri" panose="020F0502020204030204" pitchFamily="34" charset="0"/>
                </a:rPr>
                <a:t>Sampling, 5 Centers, 21 Stations, 152 Outlets</a:t>
              </a: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EA3C9AEE-2509-4379-A4CA-710AD75E2593}"/>
              </a:ext>
            </a:extLst>
          </p:cNvPr>
          <p:cNvSpPr txBox="1"/>
          <p:nvPr/>
        </p:nvSpPr>
        <p:spPr>
          <a:xfrm>
            <a:off x="9165913" y="2279840"/>
            <a:ext cx="224885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Reported Outputs 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B16F35F-592C-46F7-87AF-6906F4412347}"/>
              </a:ext>
            </a:extLst>
          </p:cNvPr>
          <p:cNvSpPr txBox="1"/>
          <p:nvPr/>
        </p:nvSpPr>
        <p:spPr>
          <a:xfrm>
            <a:off x="935697" y="2265274"/>
            <a:ext cx="5894068" cy="369332"/>
          </a:xfrm>
          <a:prstGeom prst="rect">
            <a:avLst/>
          </a:prstGeom>
          <a:solidFill>
            <a:srgbClr val="DE000A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SALES SHARE (Stand alone &amp; Projected) August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2025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78CC1A-8824-422D-A9EA-A4D2A2D197F3}"/>
              </a:ext>
            </a:extLst>
          </p:cNvPr>
          <p:cNvSpPr txBox="1"/>
          <p:nvPr/>
        </p:nvSpPr>
        <p:spPr>
          <a:xfrm>
            <a:off x="773690" y="2627804"/>
            <a:ext cx="4479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Delhi 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Mumbai 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Kolkata 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Bangalore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Lucknow 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55A4C98-C65A-70A9-787F-EE8FAF137197}"/>
              </a:ext>
            </a:extLst>
          </p:cNvPr>
          <p:cNvSpPr txBox="1"/>
          <p:nvPr/>
        </p:nvSpPr>
        <p:spPr>
          <a:xfrm>
            <a:off x="1318107" y="404592"/>
            <a:ext cx="10156689" cy="72424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OVERALL </a:t>
            </a: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DE000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APPROACH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9321B02-1702-82D4-4C2E-F96F88B6719A}"/>
              </a:ext>
            </a:extLst>
          </p:cNvPr>
          <p:cNvCxnSpPr/>
          <p:nvPr/>
        </p:nvCxnSpPr>
        <p:spPr>
          <a:xfrm>
            <a:off x="1302657" y="954968"/>
            <a:ext cx="6226628" cy="0"/>
          </a:xfrm>
          <a:prstGeom prst="line">
            <a:avLst/>
          </a:prstGeom>
          <a:ln w="28575">
            <a:solidFill>
              <a:srgbClr val="DE000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A3741F0-D7D8-8D65-AEF4-712E11F728CC}"/>
              </a:ext>
            </a:extLst>
          </p:cNvPr>
          <p:cNvCxnSpPr/>
          <p:nvPr/>
        </p:nvCxnSpPr>
        <p:spPr>
          <a:xfrm>
            <a:off x="1440543" y="1063826"/>
            <a:ext cx="622662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058;p82">
            <a:extLst>
              <a:ext uri="{FF2B5EF4-FFF2-40B4-BE49-F238E27FC236}">
                <a16:creationId xmlns:a16="http://schemas.microsoft.com/office/drawing/2014/main" id="{E8C65B2D-E17C-DA78-559C-2E70C2EA9799}"/>
              </a:ext>
            </a:extLst>
          </p:cNvPr>
          <p:cNvSpPr/>
          <p:nvPr/>
        </p:nvSpPr>
        <p:spPr>
          <a:xfrm>
            <a:off x="393066" y="342885"/>
            <a:ext cx="638933" cy="45813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DE000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" name="Graphic 9" descr="Solar system with solid fill">
            <a:extLst>
              <a:ext uri="{FF2B5EF4-FFF2-40B4-BE49-F238E27FC236}">
                <a16:creationId xmlns:a16="http://schemas.microsoft.com/office/drawing/2014/main" id="{C8A68FA3-52B2-775B-64FE-2AA496E0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03" y="5030252"/>
            <a:ext cx="571355" cy="571355"/>
          </a:xfrm>
          <a:prstGeom prst="rect">
            <a:avLst/>
          </a:prstGeom>
        </p:spPr>
      </p:pic>
      <p:pic>
        <p:nvPicPr>
          <p:cNvPr id="12" name="Graphic 11" descr="Ui Ux with solid fill">
            <a:extLst>
              <a:ext uri="{FF2B5EF4-FFF2-40B4-BE49-F238E27FC236}">
                <a16:creationId xmlns:a16="http://schemas.microsoft.com/office/drawing/2014/main" id="{0AD54345-8A42-7800-403F-32A1715C5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9550" y="4386233"/>
            <a:ext cx="502788" cy="502788"/>
          </a:xfrm>
          <a:prstGeom prst="rect">
            <a:avLst/>
          </a:prstGeom>
        </p:spPr>
      </p:pic>
      <p:pic>
        <p:nvPicPr>
          <p:cNvPr id="3" name="Graphic 2" descr="Presentation with pie chart with solid fill">
            <a:extLst>
              <a:ext uri="{FF2B5EF4-FFF2-40B4-BE49-F238E27FC236}">
                <a16:creationId xmlns:a16="http://schemas.microsoft.com/office/drawing/2014/main" id="{A626590E-421C-9D80-BFB5-2F13EFE82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071" y="3658782"/>
            <a:ext cx="559532" cy="559532"/>
          </a:xfrm>
          <a:prstGeom prst="rect">
            <a:avLst/>
          </a:prstGeom>
        </p:spPr>
      </p:pic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CE00A6EB-D936-B470-F00B-2F067D1E51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4007" y="3058150"/>
            <a:ext cx="485766" cy="485766"/>
          </a:xfrm>
          <a:prstGeom prst="rect">
            <a:avLst/>
          </a:prstGeom>
        </p:spPr>
      </p:pic>
      <p:pic>
        <p:nvPicPr>
          <p:cNvPr id="7" name="Graphic 6" descr="Checklist with solid fill">
            <a:extLst>
              <a:ext uri="{FF2B5EF4-FFF2-40B4-BE49-F238E27FC236}">
                <a16:creationId xmlns:a16="http://schemas.microsoft.com/office/drawing/2014/main" id="{585DE80F-2AE2-49AC-A899-81F47DBD8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1983" y="2305743"/>
            <a:ext cx="585107" cy="585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0AECB-808A-94A1-CC83-D4E0B0F11F9F}"/>
              </a:ext>
            </a:extLst>
          </p:cNvPr>
          <p:cNvSpPr txBox="1"/>
          <p:nvPr/>
        </p:nvSpPr>
        <p:spPr>
          <a:xfrm>
            <a:off x="777228" y="1142021"/>
            <a:ext cx="107690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 the census, we empaneled the required number of outlets and conducted stock audits.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sales share is calculated basis of the opening stock, purchases made, and closing stock audit.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this presentation both the values i.e., sales share captured from the sample as well as sales shared calculated using census projection are provided.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1C135-F4BA-1196-0DDD-59B066E4D97C}"/>
              </a:ext>
            </a:extLst>
          </p:cNvPr>
          <p:cNvSpPr txBox="1"/>
          <p:nvPr/>
        </p:nvSpPr>
        <p:spPr>
          <a:xfrm>
            <a:off x="9384737" y="2893672"/>
            <a:ext cx="1693348" cy="584775"/>
          </a:xfrm>
          <a:prstGeom prst="rect">
            <a:avLst/>
          </a:prstGeom>
          <a:solidFill>
            <a:srgbClr val="FFE5FF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r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CURRENT PRESENTATION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198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E717-57FC-61DD-7AC9-BF6409389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04A174-69B4-8E1C-0791-CD00526E2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427513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FCEB32B-9D10-3E44-5430-C81EC8364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561782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1FCD00A-4367-4ABF-5A6E-8D972FA40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285421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35747787-D0B9-EC66-8E20-D1AB93F037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487884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8A39812-8401-E8BE-6C0D-53B5E83F9F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3296291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B2DCB052-C4AE-150C-8D99-6E60B162A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6494451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86A7B66-09C2-12A2-8FB2-235AA1D67DB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6DF794-BF48-66E1-85FA-CECA5B4B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In Mango flavor, Fresca has observed increasing trends in recent months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15075-2F5A-082F-9F1C-14DA2F0BEAE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Despite seeing stable sales contribution, Fresca witnessing an increasing sales trend, indicating the sales growth in the Delhi market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This could be attributed to ND% when compared with the remaining top competitors in the STILLS segment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7D785-F2CE-D01F-A53E-6FD103DE41AB}"/>
              </a:ext>
            </a:extLst>
          </p:cNvPr>
          <p:cNvSpPr txBox="1"/>
          <p:nvPr/>
        </p:nvSpPr>
        <p:spPr>
          <a:xfrm>
            <a:off x="535257" y="6269773"/>
            <a:ext cx="1111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converting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is basis the segment</a:t>
            </a:r>
          </a:p>
        </p:txBody>
      </p:sp>
    </p:spTree>
    <p:extLst>
      <p:ext uri="{BB962C8B-B14F-4D97-AF65-F5344CB8AC3E}">
        <p14:creationId xmlns:p14="http://schemas.microsoft.com/office/powerpoint/2010/main" val="3295386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1BC14-B930-5F32-EB81-1684FE5AB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924E6D-53C7-E757-20E1-98C1D9084AA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 - Other Flavors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0024C5-44A0-F941-0828-F7B621EEA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manufacturers flavors are driven majorly from smaller packs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48E826-62A8-6C17-1FF3-C82EF9CA629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Top other flavors are Litchi, Mixed Fruit, Lemon, Jeera Apple,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AE755-261F-FD9D-E2CA-F1CF32D7C341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"Other Flavors"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D88857-02BC-1E1A-1732-AA9FE8DE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11703"/>
              </p:ext>
            </p:extLst>
          </p:nvPr>
        </p:nvGraphicFramePr>
        <p:xfrm>
          <a:off x="535255" y="1194657"/>
          <a:ext cx="10809684" cy="5294985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971708003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72390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02620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014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Hazam Zeera Masala Soda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76136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WITH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39422"/>
                  </a:ext>
                </a:extLst>
              </a:tr>
              <a:tr h="1973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0647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INTENSE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27050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SAARANG INTERNATIONAL FOOD AND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 FOODS &amp; BEVERAGES LLP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COCONUT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34067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HAZAM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23240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19739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LATTE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18134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23240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 C M M F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AMUL KOOL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5934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FRESCA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105695"/>
                  </a:ext>
                </a:extLst>
              </a:tr>
              <a:tr h="181349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E518A4-BECF-EB63-6E60-8F5EEF287873}"/>
              </a:ext>
            </a:extLst>
          </p:cNvPr>
          <p:cNvSpPr/>
          <p:nvPr/>
        </p:nvSpPr>
        <p:spPr>
          <a:xfrm>
            <a:off x="535257" y="913653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Other flavors - Key SKUs (Total Contribution is 32% to STILLS segment )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61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498D-1B02-691F-DCA5-645EF442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C7F188D-4B3C-5C20-3BBC-DD2D6971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Summary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6758F95-DF5D-5789-1C35-26A541084D7A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NARTD trends started picking up from February 25 onwards, aligning with YA trends, primarily due to seasonal factors, with CCI and other manufacturers following a similar trend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CCI continues to lead in the CSD segment, while Fresca and </a:t>
            </a:r>
            <a:r>
              <a:rPr lang="en-US" sz="1400" dirty="0" err="1">
                <a:latin typeface="+mn-lt"/>
              </a:rPr>
              <a:t>Hygen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Agro</a:t>
            </a:r>
            <a:r>
              <a:rPr lang="en-US" sz="1400" dirty="0">
                <a:latin typeface="+mn-lt"/>
              </a:rPr>
              <a:t> lead in the Stills segment.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Smaller pack sizes contribute over 20% to both segments; CCI primary packs are larger packs —750ML in CSD and 600ML in Stills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CSD</a:t>
            </a:r>
            <a:r>
              <a:rPr lang="en-US" sz="1400" dirty="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Orange and other flavors contribute ~25% to the total market. CCI leads key flavors, including Cola, Lime, and Orange</a:t>
            </a:r>
            <a:endParaRPr lang="en-US" sz="1400" dirty="0"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PepsiCo holds around 17% of the Orange flavor market, with its 750 ML pack size being a key driver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CCI and PepsiCo’s Orange flavor sales grew due to the seasonality effect, but slight stock liquidation caused a decline in STR levels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Smaller pack sizes primarily drive sales of other flavors such as Lemon, </a:t>
            </a:r>
            <a:r>
              <a:rPr lang="en-US" sz="1400" dirty="0" err="1"/>
              <a:t>Nimbu</a:t>
            </a:r>
            <a:r>
              <a:rPr lang="en-US" sz="1400" dirty="0"/>
              <a:t> Paani, and Jeera Masala, which are offered by Other manufacturers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Stills: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 Delhi’s Stills market, Fresca, Mania, </a:t>
            </a:r>
            <a:r>
              <a:rPr lang="en-US" sz="1400" dirty="0" err="1"/>
              <a:t>Maaza</a:t>
            </a:r>
            <a:r>
              <a:rPr lang="en-US" sz="1400" dirty="0"/>
              <a:t>, and Freshen lead in the Mango and other flavors, focusing on smaller packs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These competitors have a wider distribution reach than CCI in the Mango flavor segment. Additionally, recent stock liquidation by competitors has contributed to declining STR levels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Smaller pack sizes drive sales of other flavors such as Litchi, Mix Fruit, and Jeera Apple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STILLS segment remains highly competitive, with a diverse range of manufacturers operating beyond the major players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5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F235B4D-BAB0-59C8-A183-7417132245C4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MUMBAI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Contribution: </a:t>
            </a: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25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%  | MS (in UC): </a:t>
            </a:r>
            <a:r>
              <a:rPr lang="en-US" altLang="ko-KR" sz="1200" b="1" dirty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50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%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F58F5F1-E759-A0BE-8FB3-E94CDE6FF27A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78DCD326-4B23-39DC-B7AF-B5D5776EA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4E032A25-23E7-703E-3D18-67BEA22985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ottle of Coca-cola classic">
              <a:extLst>
                <a:ext uri="{FF2B5EF4-FFF2-40B4-BE49-F238E27FC236}">
                  <a16:creationId xmlns:a16="http://schemas.microsoft.com/office/drawing/2014/main" id="{50250D34-2077-0566-8234-2DB9ABA7B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F60B17F8-3E04-6857-68C4-7E6D98CF18EA}"/>
              </a:ext>
            </a:extLst>
          </p:cNvPr>
          <p:cNvSpPr txBox="1"/>
          <p:nvPr/>
        </p:nvSpPr>
        <p:spPr>
          <a:xfrm>
            <a:off x="7703340" y="6280990"/>
            <a:ext cx="4325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b="1" i="1" u="sng" dirty="0">
                <a:solidFill>
                  <a:schemeClr val="bg1"/>
                </a:solidFill>
                <a:latin typeface="+mj-lt"/>
              </a:rPr>
              <a:t>Note</a:t>
            </a:r>
            <a:r>
              <a:rPr lang="en-US" sz="1050" b="1" i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050" i="1" dirty="0">
                <a:solidFill>
                  <a:schemeClr val="bg1"/>
                </a:solidFill>
                <a:latin typeface="+mj-lt"/>
              </a:rPr>
              <a:t>Market contribution and MS (in UC) – for CCI at NARTD level</a:t>
            </a:r>
          </a:p>
          <a:p>
            <a:pPr algn="r"/>
            <a:r>
              <a:rPr lang="en-US" sz="1050" i="1" dirty="0">
                <a:solidFill>
                  <a:schemeClr val="bg1"/>
                </a:solidFill>
                <a:latin typeface="+mj-lt"/>
              </a:rPr>
              <a:t>Contribution is at total period level and MS is for Aug’25</a:t>
            </a:r>
            <a:endParaRPr lang="en-IN" sz="105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47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A7D6D-BDD8-7D97-C7F7-0C794A7CF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D4E9E70-04EA-062B-B2F4-1C033A35655A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170058-E438-A88A-E327-EAF29F9C564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458EA2-6A25-BF09-B948-EE11239CB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64253"/>
              </p:ext>
            </p:extLst>
          </p:nvPr>
        </p:nvGraphicFramePr>
        <p:xfrm>
          <a:off x="687658" y="874575"/>
          <a:ext cx="10967224" cy="486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8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Mumbai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8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CSP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Stills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NARTD Share (CSP + Stills)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FFAC1B9-907E-1423-05B4-5F3F8E0C8F8E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has gained share in the NARTD category in YTD Aug’25 compared to the previous year; driven majorly from CSD</a:t>
            </a:r>
            <a:endParaRPr lang="en-IN" sz="16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D096D-801B-235A-A634-29029AD83164}"/>
              </a:ext>
            </a:extLst>
          </p:cNvPr>
          <p:cNvSpPr txBox="1"/>
          <p:nvPr/>
        </p:nvSpPr>
        <p:spPr>
          <a:xfrm>
            <a:off x="687658" y="5767981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CSP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10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4541F-61C3-B57C-9641-B3B9C735A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270C185-EF17-EEA1-827D-3BF3893A826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A700D-11EC-F938-8851-50C1FED476FA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43F79B4-FF6C-43D3-3BD1-F9355A0EB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749431"/>
              </p:ext>
            </p:extLst>
          </p:nvPr>
        </p:nvGraphicFramePr>
        <p:xfrm>
          <a:off x="687658" y="874577"/>
          <a:ext cx="10967224" cy="580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359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Mumbai</a:t>
                      </a:r>
                      <a:endParaRPr lang="en-IN" sz="1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CSD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56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4360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5406519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059033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9420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2847439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498111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 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556046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 (PARLE AGRO) 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 (SHREE HARI FRUIT DRINKS)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360998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9284809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 (R M FOODS &amp; BEVERAGES)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14157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411915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(SWARAS BEVERAGES)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570721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5115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3E2EC3D-AE07-27D2-74A1-42234A5563A2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gained +2% share led by Sprite 750ML (+5%), while Others declined -3% and Appy Fizz dropped -2%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661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5121F-B441-8F52-F9D0-0418C6A99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F556224-D39B-6F9B-B001-3DF64AB94CB7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3E81AE-4530-5CB8-9764-97E722921011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FA1A4D-3660-C4DE-4B8B-3377D7739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441491"/>
              </p:ext>
            </p:extLst>
          </p:nvPr>
        </p:nvGraphicFramePr>
        <p:xfrm>
          <a:off x="687658" y="874575"/>
          <a:ext cx="10967224" cy="43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Mumbai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6350" marR="6350" marT="635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(SWARAS BEVERAGES)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 (SHREE HARI FRUIT DRINKS)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(EURO INDIA FRESH FOOD P LTD)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 (PARLE AGRO)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8906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217726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 (HECTOR BEVERAGES) 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STAMINA (PINCH BOTTLING)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360998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4652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11918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053729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21764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523748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5078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481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53465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3DA1026-FB50-7572-A1AC-9533FAF156B0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Others Manufacturers drove growth (+5%) while CCI declined -2% led by </a:t>
            </a:r>
            <a:r>
              <a:rPr lang="en-US" sz="1600" b="1" dirty="0" err="1">
                <a:latin typeface="+mn-lt"/>
              </a:rPr>
              <a:t>Maaza</a:t>
            </a:r>
            <a:r>
              <a:rPr lang="en-US" sz="1600" b="1" dirty="0">
                <a:latin typeface="+mn-lt"/>
              </a:rPr>
              <a:t> Mango, and </a:t>
            </a:r>
            <a:r>
              <a:rPr lang="en-US" sz="1600" b="1" dirty="0" err="1">
                <a:latin typeface="+mn-lt"/>
              </a:rPr>
              <a:t>Epicos</a:t>
            </a:r>
            <a:r>
              <a:rPr lang="en-US" sz="1600" b="1" dirty="0">
                <a:latin typeface="+mn-lt"/>
              </a:rPr>
              <a:t> gained +2%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712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0546-6F9A-A0F6-5186-9C25FA965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56201B5-12B1-3152-E922-35FE8025E2C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AD154-28CB-D40D-3EA9-3F72A7BA07E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3EC4FA-3A87-79BE-C35F-B03E8A4D8FD3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Monster’s share dropped from 16% to 10% in YTD Aug’25, pulling down CCI’s overall Energy Drinks share</a:t>
            </a:r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E95F7A-3A51-6913-9E0A-DABEB3910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55036"/>
              </p:ext>
            </p:extLst>
          </p:nvPr>
        </p:nvGraphicFramePr>
        <p:xfrm>
          <a:off x="669230" y="1484529"/>
          <a:ext cx="10967224" cy="212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6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Mumbai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6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Energy Drinks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Predator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CCI Energy Drinks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65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B49C2-7EB8-6B29-E2AC-537CC18C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02826F0-ED6A-6D33-C983-A5C4DAC0CBC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4CBFAB-BB67-04E6-121C-910657DD42A3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DF958DA-E00C-6BB9-D5AD-13D1F99FF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30716"/>
              </p:ext>
            </p:extLst>
          </p:nvPr>
        </p:nvGraphicFramePr>
        <p:xfrm>
          <a:off x="687658" y="1266461"/>
          <a:ext cx="10967225" cy="2111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984640782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EDAA6B1-A76B-8B5F-ADCA-061F4D2E5D90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33B01F-9350-40E2-3BD3-D60457364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07784"/>
              </p:ext>
            </p:extLst>
          </p:nvPr>
        </p:nvGraphicFramePr>
        <p:xfrm>
          <a:off x="687658" y="3746339"/>
          <a:ext cx="10967225" cy="175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225121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Sales % Flavors Contribution (UC Vol) Aug’25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Mango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8AE46D3-09DD-8212-2076-47CFFF15A167}"/>
              </a:ext>
            </a:extLst>
          </p:cNvPr>
          <p:cNvSpPr txBox="1">
            <a:spLocks/>
          </p:cNvSpPr>
          <p:nvPr/>
        </p:nvSpPr>
        <p:spPr>
          <a:xfrm>
            <a:off x="840058" y="4351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Other flavors in STILLS segment is significantly higher for PepsiCo and Other manufacturers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91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0E8A0-20E4-EC11-611F-C21CC47E1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58036E3-13D0-6C97-DF96-E7B83CF5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Setting up the context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D61639-3292-0655-71A4-82E8CA6C4447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What are the key sales trends across categories and segments?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Which channel is primarily driving sales trends in the Mumbai market?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How important are smaller pack sizes in both the CSD and Stills segments?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CSD</a:t>
            </a:r>
            <a:r>
              <a:rPr lang="en-US" sz="160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ea typeface="+mj-ea"/>
                <a:cs typeface="+mj-cs"/>
              </a:rPr>
              <a:t>Which flavors are leading in the CSD segment, and how is CCI performing in these?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key SKUs are driving sales in the CSD segment, particularly for other flavors</a:t>
            </a:r>
            <a:r>
              <a:rPr lang="en-US" sz="1600">
                <a:ea typeface="+mj-ea"/>
                <a:cs typeface="+mj-cs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Stills: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flavors are leading in the Stills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What is the behavior of key KPIs influencing mango flavor in the Stills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pack sizes and SKUs are driving sales for key flavors like Mango and Other Flavors?</a:t>
            </a:r>
          </a:p>
        </p:txBody>
      </p:sp>
    </p:spTree>
    <p:extLst>
      <p:ext uri="{BB962C8B-B14F-4D97-AF65-F5344CB8AC3E}">
        <p14:creationId xmlns:p14="http://schemas.microsoft.com/office/powerpoint/2010/main" val="399141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63;p42">
            <a:extLst>
              <a:ext uri="{FF2B5EF4-FFF2-40B4-BE49-F238E27FC236}">
                <a16:creationId xmlns:a16="http://schemas.microsoft.com/office/drawing/2014/main" id="{F3A64556-CA8B-6206-EABA-66F96A62CC8C}"/>
              </a:ext>
            </a:extLst>
          </p:cNvPr>
          <p:cNvSpPr txBox="1"/>
          <p:nvPr/>
        </p:nvSpPr>
        <p:spPr>
          <a:xfrm>
            <a:off x="1126156" y="344840"/>
            <a:ext cx="9008444" cy="80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3600" b="1" i="0" u="none" strike="noStrike" cap="none">
                <a:solidFill>
                  <a:srgbClr val="27348B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800"/>
              <a:buFont typeface="DM Sans"/>
              <a:buNone/>
              <a:defRPr sz="4800" b="1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F8BA16"/>
              </a:buClr>
              <a:buSzPts val="4800"/>
              <a:buFont typeface="DM Sans"/>
              <a:buNone/>
              <a:tabLst/>
              <a:defRPr/>
            </a:pPr>
            <a:r>
              <a:rPr kumimoji="0" lang="es-PE" sz="3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M Sans"/>
              </a:rPr>
              <a:t> </a:t>
            </a:r>
            <a:r>
              <a:rPr kumimoji="0" lang="es-PE" sz="3000" b="1" i="0" u="none" strike="noStrike" kern="1200" cap="none" spc="0" normalizeH="0" baseline="0" noProof="0">
                <a:ln>
                  <a:noFill/>
                </a:ln>
                <a:solidFill>
                  <a:srgbClr val="BF00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M Sans"/>
              </a:rPr>
              <a:t>SAMPLE</a:t>
            </a:r>
            <a:r>
              <a:rPr kumimoji="0" lang="es-PE" sz="3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M Sans"/>
              </a:rPr>
              <a:t> </a:t>
            </a:r>
            <a:r>
              <a:rPr kumimoji="0" lang="es-PE" sz="3000" b="1" i="0" u="none" strike="noStrike" kern="1200" cap="none" spc="0" normalizeH="0" baseline="0" noProof="0">
                <a:ln>
                  <a:noFill/>
                </a:ln>
                <a:solidFill>
                  <a:srgbClr val="BF000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DM Sans"/>
              </a:rPr>
              <a:t>COVERAGE AND CENSUS </a:t>
            </a:r>
          </a:p>
        </p:txBody>
      </p:sp>
      <p:sp>
        <p:nvSpPr>
          <p:cNvPr id="22" name="Google Shape;1058;p82">
            <a:extLst>
              <a:ext uri="{FF2B5EF4-FFF2-40B4-BE49-F238E27FC236}">
                <a16:creationId xmlns:a16="http://schemas.microsoft.com/office/drawing/2014/main" id="{9B8A71BB-7ECA-C5AF-A24F-B3E550E9909B}"/>
              </a:ext>
            </a:extLst>
          </p:cNvPr>
          <p:cNvSpPr/>
          <p:nvPr/>
        </p:nvSpPr>
        <p:spPr>
          <a:xfrm>
            <a:off x="393066" y="371020"/>
            <a:ext cx="638933" cy="45813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DE000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4F39D-DA66-D874-25E7-4326A41E86D7}"/>
              </a:ext>
            </a:extLst>
          </p:cNvPr>
          <p:cNvSpPr txBox="1"/>
          <p:nvPr/>
        </p:nvSpPr>
        <p:spPr>
          <a:xfrm>
            <a:off x="1407196" y="4943500"/>
            <a:ext cx="92079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152 outlets, the closing stock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CSD and Juices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was audited.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Earlier months closing stock was counted, which was this month’s (August 2025) opening stock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month of August 2025, two visits were done to capture purchases within 15 days and closing stock at the end of the fortnight. 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Each individual SKU present at the outlet was counted.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Total sales for the month were calculated.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41309-A574-5E31-BCE8-E52A84A0791E}"/>
              </a:ext>
            </a:extLst>
          </p:cNvPr>
          <p:cNvSpPr txBox="1"/>
          <p:nvPr/>
        </p:nvSpPr>
        <p:spPr>
          <a:xfrm>
            <a:off x="1373743" y="1719669"/>
            <a:ext cx="102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>
                <a:ln>
                  <a:noFill/>
                </a:ln>
                <a:solidFill>
                  <a:srgbClr val="BF00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CENSUS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85A87-6249-C0F9-C543-86202B8AEF0D}"/>
              </a:ext>
            </a:extLst>
          </p:cNvPr>
          <p:cNvSpPr txBox="1"/>
          <p:nvPr/>
        </p:nvSpPr>
        <p:spPr>
          <a:xfrm>
            <a:off x="1109429" y="3540774"/>
            <a:ext cx="1344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>
                <a:ln>
                  <a:noFill/>
                </a:ln>
                <a:solidFill>
                  <a:srgbClr val="BF00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>
                <a:ln>
                  <a:noFill/>
                </a:ln>
                <a:solidFill>
                  <a:srgbClr val="BF000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COVERAGE</a:t>
            </a:r>
            <a:endParaRPr kumimoji="0" lang="en-I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B3F3DA-7CDD-B56B-0A83-3F0B4C26B577}"/>
              </a:ext>
            </a:extLst>
          </p:cNvPr>
          <p:cNvGraphicFramePr>
            <a:graphicFrameLocks noGrp="1"/>
          </p:cNvGraphicFramePr>
          <p:nvPr/>
        </p:nvGraphicFramePr>
        <p:xfrm>
          <a:off x="2484922" y="2947624"/>
          <a:ext cx="7649678" cy="1760087"/>
        </p:xfrm>
        <a:graphic>
          <a:graphicData uri="http://schemas.openxmlformats.org/drawingml/2006/table">
            <a:tbl>
              <a:tblPr/>
              <a:tblGrid>
                <a:gridCol w="1964917">
                  <a:extLst>
                    <a:ext uri="{9D8B030D-6E8A-4147-A177-3AD203B41FA5}">
                      <a16:colId xmlns:a16="http://schemas.microsoft.com/office/drawing/2014/main" val="4049511528"/>
                    </a:ext>
                  </a:extLst>
                </a:gridCol>
                <a:gridCol w="1094954">
                  <a:extLst>
                    <a:ext uri="{9D8B030D-6E8A-4147-A177-3AD203B41FA5}">
                      <a16:colId xmlns:a16="http://schemas.microsoft.com/office/drawing/2014/main" val="3099153463"/>
                    </a:ext>
                  </a:extLst>
                </a:gridCol>
                <a:gridCol w="599975">
                  <a:extLst>
                    <a:ext uri="{9D8B030D-6E8A-4147-A177-3AD203B41FA5}">
                      <a16:colId xmlns:a16="http://schemas.microsoft.com/office/drawing/2014/main" val="1320519604"/>
                    </a:ext>
                  </a:extLst>
                </a:gridCol>
                <a:gridCol w="839964">
                  <a:extLst>
                    <a:ext uri="{9D8B030D-6E8A-4147-A177-3AD203B41FA5}">
                      <a16:colId xmlns:a16="http://schemas.microsoft.com/office/drawing/2014/main" val="3353677293"/>
                    </a:ext>
                  </a:extLst>
                </a:gridCol>
                <a:gridCol w="959960">
                  <a:extLst>
                    <a:ext uri="{9D8B030D-6E8A-4147-A177-3AD203B41FA5}">
                      <a16:colId xmlns:a16="http://schemas.microsoft.com/office/drawing/2014/main" val="1236642747"/>
                    </a:ext>
                  </a:extLst>
                </a:gridCol>
                <a:gridCol w="929961">
                  <a:extLst>
                    <a:ext uri="{9D8B030D-6E8A-4147-A177-3AD203B41FA5}">
                      <a16:colId xmlns:a16="http://schemas.microsoft.com/office/drawing/2014/main" val="2286126679"/>
                    </a:ext>
                  </a:extLst>
                </a:gridCol>
                <a:gridCol w="1259947">
                  <a:extLst>
                    <a:ext uri="{9D8B030D-6E8A-4147-A177-3AD203B41FA5}">
                      <a16:colId xmlns:a16="http://schemas.microsoft.com/office/drawing/2014/main" val="373981961"/>
                    </a:ext>
                  </a:extLst>
                </a:gridCol>
              </a:tblGrid>
              <a:tr h="340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Sample Coverage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Bangalore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Delhi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Kolkata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Lucknow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Mumbai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72486"/>
                  </a:ext>
                </a:extLst>
              </a:tr>
              <a:tr h="3649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160171"/>
                  </a:ext>
                </a:extLst>
              </a:tr>
              <a:tr h="3649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 plaza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14560"/>
                  </a:ext>
                </a:extLst>
              </a:tr>
              <a:tr h="340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 party license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776901"/>
                  </a:ext>
                </a:extLst>
              </a:tr>
              <a:tr h="3487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4522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94C99C-0C52-45E3-9765-C5C7049ADB98}"/>
              </a:ext>
            </a:extLst>
          </p:cNvPr>
          <p:cNvGraphicFramePr>
            <a:graphicFrameLocks noGrp="1"/>
          </p:cNvGraphicFramePr>
          <p:nvPr/>
        </p:nvGraphicFramePr>
        <p:xfrm>
          <a:off x="2484923" y="1024293"/>
          <a:ext cx="7649677" cy="1760085"/>
        </p:xfrm>
        <a:graphic>
          <a:graphicData uri="http://schemas.openxmlformats.org/drawingml/2006/table">
            <a:tbl>
              <a:tblPr firstRow="1" bandRow="1"/>
              <a:tblGrid>
                <a:gridCol w="1964917">
                  <a:extLst>
                    <a:ext uri="{9D8B030D-6E8A-4147-A177-3AD203B41FA5}">
                      <a16:colId xmlns:a16="http://schemas.microsoft.com/office/drawing/2014/main" val="3553013979"/>
                    </a:ext>
                  </a:extLst>
                </a:gridCol>
                <a:gridCol w="1094954">
                  <a:extLst>
                    <a:ext uri="{9D8B030D-6E8A-4147-A177-3AD203B41FA5}">
                      <a16:colId xmlns:a16="http://schemas.microsoft.com/office/drawing/2014/main" val="3179961503"/>
                    </a:ext>
                  </a:extLst>
                </a:gridCol>
                <a:gridCol w="599974">
                  <a:extLst>
                    <a:ext uri="{9D8B030D-6E8A-4147-A177-3AD203B41FA5}">
                      <a16:colId xmlns:a16="http://schemas.microsoft.com/office/drawing/2014/main" val="339283042"/>
                    </a:ext>
                  </a:extLst>
                </a:gridCol>
                <a:gridCol w="839965">
                  <a:extLst>
                    <a:ext uri="{9D8B030D-6E8A-4147-A177-3AD203B41FA5}">
                      <a16:colId xmlns:a16="http://schemas.microsoft.com/office/drawing/2014/main" val="2725697998"/>
                    </a:ext>
                  </a:extLst>
                </a:gridCol>
                <a:gridCol w="959959">
                  <a:extLst>
                    <a:ext uri="{9D8B030D-6E8A-4147-A177-3AD203B41FA5}">
                      <a16:colId xmlns:a16="http://schemas.microsoft.com/office/drawing/2014/main" val="1010795999"/>
                    </a:ext>
                  </a:extLst>
                </a:gridCol>
                <a:gridCol w="929961">
                  <a:extLst>
                    <a:ext uri="{9D8B030D-6E8A-4147-A177-3AD203B41FA5}">
                      <a16:colId xmlns:a16="http://schemas.microsoft.com/office/drawing/2014/main" val="2792823636"/>
                    </a:ext>
                  </a:extLst>
                </a:gridCol>
                <a:gridCol w="1259947">
                  <a:extLst>
                    <a:ext uri="{9D8B030D-6E8A-4147-A177-3AD203B41FA5}">
                      <a16:colId xmlns:a16="http://schemas.microsoft.com/office/drawing/2014/main" val="3689299021"/>
                    </a:ext>
                  </a:extLst>
                </a:gridCol>
              </a:tblGrid>
              <a:tr h="35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No. of Outlets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Bangalore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Delhi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Kolkata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Lucknow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00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219650"/>
                  </a:ext>
                </a:extLst>
              </a:tr>
              <a:tr h="35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20575"/>
                  </a:ext>
                </a:extLst>
              </a:tr>
              <a:tr h="35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Food Plaza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386736"/>
                  </a:ext>
                </a:extLst>
              </a:tr>
              <a:tr h="35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Third Party license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196225"/>
                  </a:ext>
                </a:extLst>
              </a:tr>
              <a:tr h="3520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Grand   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6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629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94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58873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165914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5AB054-82A4-BABC-7AC4-FBB224B7E8F0}"/>
              </a:ext>
            </a:extLst>
          </p:cNvPr>
          <p:cNvSpPr txBox="1"/>
          <p:nvPr/>
        </p:nvSpPr>
        <p:spPr>
          <a:xfrm>
            <a:off x="323385" y="6411951"/>
            <a:ext cx="112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CBA1B9-7138-DF04-B593-3E1412307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9043247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A58CDFF-C530-59D4-D062-EEAF23E24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0507045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D639AF6-0189-30E1-96E6-58E7A6353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38013"/>
              </p:ext>
            </p:extLst>
          </p:nvPr>
        </p:nvGraphicFramePr>
        <p:xfrm>
          <a:off x="537118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339900330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773725260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2664577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NARTD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630520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NARTD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5252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F3D1A4D-F0FC-1EC5-61E1-9E1AA9A8B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24917"/>
              </p:ext>
            </p:extLst>
          </p:nvPr>
        </p:nvGraphicFramePr>
        <p:xfrm>
          <a:off x="4280210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99074649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76986166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4141146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CSD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MTD Gr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89552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163161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2D2F4C5-09A5-78E0-9004-C70A90A4A251}"/>
              </a:ext>
            </a:extLst>
          </p:cNvPr>
          <p:cNvSpPr/>
          <p:nvPr/>
        </p:nvSpPr>
        <p:spPr>
          <a:xfrm>
            <a:off x="3745064" y="1132623"/>
            <a:ext cx="427095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09DEA-D35A-F3CD-2BC6-1E0E3DE61A16}"/>
              </a:ext>
            </a:extLst>
          </p:cNvPr>
          <p:cNvSpPr/>
          <p:nvPr/>
        </p:nvSpPr>
        <p:spPr>
          <a:xfrm>
            <a:off x="7403478" y="1133361"/>
            <a:ext cx="504560" cy="2899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89%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3877BE-1829-AEF3-223B-5483C8034802}"/>
              </a:ext>
            </a:extLst>
          </p:cNvPr>
          <p:cNvSpPr/>
          <p:nvPr/>
        </p:nvSpPr>
        <p:spPr>
          <a:xfrm>
            <a:off x="11195437" y="1132623"/>
            <a:ext cx="459444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11%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C8530-6216-8C0B-AA54-20211FEC30F2}"/>
              </a:ext>
            </a:extLst>
          </p:cNvPr>
          <p:cNvSpPr/>
          <p:nvPr/>
        </p:nvSpPr>
        <p:spPr>
          <a:xfrm>
            <a:off x="427648" y="6188148"/>
            <a:ext cx="4771673" cy="223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of segments to total NARTD for CCI in last </a:t>
            </a: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months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ECAD9-BA67-9551-4F4C-8B7F8A71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Consistent sales trends are witnessed for category and segments in recent months</a:t>
            </a:r>
            <a:endParaRPr lang="en-IN" sz="1600" b="1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A1FF43-C9D5-142B-F37B-B4E11D8E33D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CSD segment - contributes 89% to NARTD for CCI in the Mumbai market, and MS is 59% as of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Aug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’25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also leading in the STILLS segment with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e market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share of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as per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Aug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’25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E59602-A57A-8AD0-BBC0-D503988AAAE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ED72244-4288-C496-3FF2-1B8744151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05690"/>
              </p:ext>
            </p:extLst>
          </p:nvPr>
        </p:nvGraphicFramePr>
        <p:xfrm>
          <a:off x="8022022" y="3746813"/>
          <a:ext cx="3636001" cy="2869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729207403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588334174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033474035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STILLS – Aug’25</a:t>
                      </a:r>
                      <a:endParaRPr lang="en-IN" sz="105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05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05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MTD Gr</a:t>
                      </a:r>
                      <a:endParaRPr lang="en-IN" sz="105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05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313877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35503948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754983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5678943"/>
                  </a:ext>
                </a:extLst>
              </a:tr>
              <a:tr h="3140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3965740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 BOTTLING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516823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08226328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4050719"/>
                  </a:ext>
                </a:extLst>
              </a:tr>
              <a:tr h="1599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4250977"/>
                  </a:ext>
                </a:extLst>
              </a:tr>
              <a:tr h="159951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5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  <a:endParaRPr lang="en-IN" sz="105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94224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7576B6-7F2C-8C4F-44AA-64A334139AD4}"/>
              </a:ext>
            </a:extLst>
          </p:cNvPr>
          <p:cNvSpPr txBox="1"/>
          <p:nvPr/>
        </p:nvSpPr>
        <p:spPr>
          <a:xfrm>
            <a:off x="8030489" y="6624027"/>
            <a:ext cx="3632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PepsiCo taking 2% MS(CU) is also included in others Manufactures   </a:t>
            </a:r>
            <a:endParaRPr kumimoji="0" lang="en-IN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29A8A-CA21-A1CD-8AF1-4C7AAC3552D8}"/>
              </a:ext>
            </a:extLst>
          </p:cNvPr>
          <p:cNvSpPr txBox="1"/>
          <p:nvPr/>
        </p:nvSpPr>
        <p:spPr>
          <a:xfrm>
            <a:off x="485523" y="5586199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1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8DA43-AB85-DE94-5BD1-EB8D4694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2FC9A711-4E7A-35C3-36F4-1D37808829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911482"/>
              </p:ext>
            </p:extLst>
          </p:nvPr>
        </p:nvGraphicFramePr>
        <p:xfrm>
          <a:off x="8081799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484251E7-8B55-125E-9EBE-1174840EA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950502"/>
              </p:ext>
            </p:extLst>
          </p:nvPr>
        </p:nvGraphicFramePr>
        <p:xfrm>
          <a:off x="8070835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564A353-4706-0DC1-FA78-6E325A70F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362653"/>
              </p:ext>
            </p:extLst>
          </p:nvPr>
        </p:nvGraphicFramePr>
        <p:xfrm>
          <a:off x="4312200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29823124-3A13-EA66-E8CF-A5790DA5D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009406"/>
              </p:ext>
            </p:extLst>
          </p:nvPr>
        </p:nvGraphicFramePr>
        <p:xfrm>
          <a:off x="4301236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E50ED5D-C848-8A7D-DB1C-28E3E41AA3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598899"/>
              </p:ext>
            </p:extLst>
          </p:nvPr>
        </p:nvGraphicFramePr>
        <p:xfrm>
          <a:off x="570012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EA053338-80EB-1B70-340D-DA261C73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is following the pattern for CSD segment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E5E4E9-3591-C015-755C-B6DAF068D40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STILLS segment, CCI's cart contribution is ~10%, while the STILLS segment cart contribution is ~20% at overall</a:t>
            </a:r>
          </a:p>
        </p:txBody>
      </p:sp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8E48892E-AB77-61F2-432E-7C6FC05520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038210"/>
              </p:ext>
            </p:extLst>
          </p:nvPr>
        </p:nvGraphicFramePr>
        <p:xfrm>
          <a:off x="559048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A3C2651-F809-9E0E-2361-0BD24A4D66B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Channel Understanding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2405704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ECC6F-06A3-4712-B0B5-BFA45AC62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D2A3F1-1974-9F49-2E82-0D66CB05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75D8537-0880-D85E-CE99-A1402B48FBC2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250ML and 600ML packs are the top contributing packs driving the overall trends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C3D570-DCE3-324A-55DB-1EF19244F61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946F91-7E22-3DC7-B73F-1F9EC54F803B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70B75F-F2CA-9B51-65CA-9BF36D3D7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85074"/>
              </p:ext>
            </p:extLst>
          </p:nvPr>
        </p:nvGraphicFramePr>
        <p:xfrm>
          <a:off x="533392" y="1514940"/>
          <a:ext cx="9252003" cy="394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78842059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74146519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74022955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75259323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0392075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8592663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47428389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50904414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-35%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627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A1932-7207-195E-DC17-9847AFF56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4EEB2F8-8615-40A5-323C-60E4AE550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87355"/>
              </p:ext>
            </p:extLst>
          </p:nvPr>
        </p:nvGraphicFramePr>
        <p:xfrm>
          <a:off x="527088" y="1405465"/>
          <a:ext cx="9252003" cy="4804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4661788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72365287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08302480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8318196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14122529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56944681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73643450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555037172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  <a:endParaRPr lang="en-US" sz="1600" b="1" dirty="0"/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-23%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-87%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3143777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-28%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-22%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50567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DB06D65-761A-AEFB-3EEE-EC277454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272600-A543-7018-B9D1-FE9040B6528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250ML and 600ML packs are the top contributing packs driving the overall trends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9A2360-53D3-A05E-4E5C-D33EBCDCF9D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AAD8C6-83F3-A7FC-59DC-CACC18994822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031451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115906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Pack level trend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+mn-lt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10C9CB-EE2F-98F6-C28E-16B2996D4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08277"/>
              </p:ext>
            </p:extLst>
          </p:nvPr>
        </p:nvGraphicFramePr>
        <p:xfrm>
          <a:off x="6231302" y="948085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24511-068B-EA24-B502-F42002F8CCB6}"/>
              </a:ext>
            </a:extLst>
          </p:cNvPr>
          <p:cNvCxnSpPr>
            <a:cxnSpLocks/>
          </p:cNvCxnSpPr>
          <p:nvPr/>
        </p:nvCxnSpPr>
        <p:spPr>
          <a:xfrm>
            <a:off x="6161975" y="799062"/>
            <a:ext cx="0" cy="534100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0FE5A8CD-862D-8A12-8832-0AA3B7F596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767838"/>
              </p:ext>
            </p:extLst>
          </p:nvPr>
        </p:nvGraphicFramePr>
        <p:xfrm>
          <a:off x="559048" y="353008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FF60F060-F2F3-0D91-4572-4A2A69032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143712"/>
              </p:ext>
            </p:extLst>
          </p:nvPr>
        </p:nvGraphicFramePr>
        <p:xfrm>
          <a:off x="6231302" y="3538938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8EE6245-302B-A8E1-C6CA-6215904E2A90}"/>
              </a:ext>
            </a:extLst>
          </p:cNvPr>
          <p:cNvSpPr/>
          <p:nvPr/>
        </p:nvSpPr>
        <p:spPr>
          <a:xfrm>
            <a:off x="10414000" y="-11151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Pack size Information</a:t>
            </a:r>
            <a:endParaRPr lang="en-IN" sz="1400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DE94B8-DC52-9B5E-3D2B-503240262E8A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28839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8F556-5C11-2A54-2152-232E3E82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3A2B65-D324-EE5E-DF64-E21E643CE96D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8EB4286-162D-5F88-E898-851F8676774B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MUMBAI - CSD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40091-A0D2-DD8D-29BE-7FEB0E2B02A4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45556830-D97C-3BB3-98F9-D41C3DBAADE1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CD69965E-E3C8-E136-B57D-A069035C81B7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6A399B1-6416-632B-891C-D96F52C10D4E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BBF98A5F-69EE-54E3-8571-AABE7EE4F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7D3E6557-1038-FB36-C934-3AB7DB1BE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C095BB96-F067-6FCF-2E26-48C64FF50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98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207590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Other flavors contributes ~25% in CSD segment as per Aug’25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Other manufacturers are only driven from other flavors when looked at the trended level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1C9C1EF-77A9-8B4C-4CCB-E816B796B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874655"/>
              </p:ext>
            </p:extLst>
          </p:nvPr>
        </p:nvGraphicFramePr>
        <p:xfrm>
          <a:off x="52462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7D71C0E-241B-8106-753F-D9AF91001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155056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1492C25-B043-442E-C141-D8516DD49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711570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197007-EDAA-726B-E7B7-B6CC64D21731}"/>
              </a:ext>
            </a:extLst>
          </p:cNvPr>
          <p:cNvSpPr txBox="1"/>
          <p:nvPr/>
        </p:nvSpPr>
        <p:spPr>
          <a:xfrm>
            <a:off x="8030728" y="6070758"/>
            <a:ext cx="37691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b="1" i="1"/>
              <a:t>Other Manufacturers </a:t>
            </a:r>
            <a:r>
              <a:rPr lang="en-US" sz="700" i="1"/>
              <a:t>refer to all Manufacturers excluding Coca-Cola India and PepsiCo</a:t>
            </a:r>
            <a:endParaRPr lang="en-IN" sz="700" i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FCB346-D57E-AA7C-8622-277CFE4C951E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What is the trend of other flavors at CSD level?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A7BFC-7E29-5B72-B02D-A247F54BC54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2021275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ontent Placeholder 5">
            <a:extLst>
              <a:ext uri="{FF2B5EF4-FFF2-40B4-BE49-F238E27FC236}">
                <a16:creationId xmlns:a16="http://schemas.microsoft.com/office/drawing/2014/main" id="{96C3C2C3-FD11-C68F-6E8C-903F8592D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996566"/>
              </p:ext>
            </p:extLst>
          </p:nvPr>
        </p:nvGraphicFramePr>
        <p:xfrm>
          <a:off x="69137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id="{0B3B659A-A193-6694-D458-A849B95D5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744591"/>
              </p:ext>
            </p:extLst>
          </p:nvPr>
        </p:nvGraphicFramePr>
        <p:xfrm>
          <a:off x="69137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CBA1B9-7138-DF04-B593-3E1412307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210952"/>
              </p:ext>
            </p:extLst>
          </p:nvPr>
        </p:nvGraphicFramePr>
        <p:xfrm>
          <a:off x="4436325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A58CDFF-C530-59D4-D062-EEAF23E24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3217551"/>
              </p:ext>
            </p:extLst>
          </p:nvPr>
        </p:nvGraphicFramePr>
        <p:xfrm>
          <a:off x="8179417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Cola and Other flavors are the top two flavors at the segment level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Overall CSD segment is led by Cola and Lime, which is majorly driven by CCI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012B8-6085-E15C-C327-C54C1EDDBE8F}"/>
              </a:ext>
            </a:extLst>
          </p:cNvPr>
          <p:cNvSpPr txBox="1"/>
          <p:nvPr/>
        </p:nvSpPr>
        <p:spPr>
          <a:xfrm>
            <a:off x="689509" y="6237249"/>
            <a:ext cx="11119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IN" sz="700" i="1"/>
              <a:t>STR is stock turnover ratio which indicates the number of days stocks converting into offtakes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0FDE0A-61B6-61A9-28CC-231C69EC4DB6}"/>
              </a:ext>
            </a:extLst>
          </p:cNvPr>
          <p:cNvSpPr/>
          <p:nvPr/>
        </p:nvSpPr>
        <p:spPr>
          <a:xfrm>
            <a:off x="232308" y="3717073"/>
            <a:ext cx="347548" cy="2590800"/>
          </a:xfrm>
          <a:prstGeom prst="rect">
            <a:avLst/>
          </a:prstGeom>
          <a:solidFill>
            <a:srgbClr val="DC6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Coca-Cola India</a:t>
            </a:r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43249B-8D51-5D17-6A3E-C94D1C84AC42}"/>
              </a:ext>
            </a:extLst>
          </p:cNvPr>
          <p:cNvSpPr/>
          <p:nvPr/>
        </p:nvSpPr>
        <p:spPr>
          <a:xfrm>
            <a:off x="236031" y="1126273"/>
            <a:ext cx="347548" cy="2479175"/>
          </a:xfrm>
          <a:prstGeom prst="rect">
            <a:avLst/>
          </a:prstGeom>
          <a:solidFill>
            <a:srgbClr val="DC6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CSD</a:t>
            </a:r>
            <a:endParaRPr lang="en-IN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C95EED6-11F8-E07E-FE18-89D35439E1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852640"/>
              </p:ext>
            </p:extLst>
          </p:nvPr>
        </p:nvGraphicFramePr>
        <p:xfrm>
          <a:off x="4436325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2A7D6844-8C20-3388-DA29-5F54AE1DA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547956"/>
              </p:ext>
            </p:extLst>
          </p:nvPr>
        </p:nvGraphicFramePr>
        <p:xfrm>
          <a:off x="8179417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15C7EE-23B3-FC33-1048-CBBB3399FB84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What are the key SKUs in other flavors?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1018C-9F54-3348-6DEA-1F32BF646C2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Trends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174743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F82E1-FFF4-F065-4E11-E2B714D4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8DAF372-A62B-5789-34D5-4D4552D51E3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CSD - Other Flavors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7CD49F-7A75-0AF0-5668-A89EBFD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manufacturers flavors are driven majorly from smaller packs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77CF4D-BC0B-0473-68D6-2236A8A19377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Top other flavors are Apple, Energy Drinks, Jeera Masala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86F3C-6123-2314-0D6E-B95D3539C5B5}"/>
              </a:ext>
            </a:extLst>
          </p:cNvPr>
          <p:cNvSpPr txBox="1"/>
          <p:nvPr/>
        </p:nvSpPr>
        <p:spPr>
          <a:xfrm>
            <a:off x="535257" y="6389209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"Other Flavors" within the CSD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2. 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A418E-7FAF-B244-3106-FD491D091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65698"/>
              </p:ext>
            </p:extLst>
          </p:nvPr>
        </p:nvGraphicFramePr>
        <p:xfrm>
          <a:off x="535256" y="1100139"/>
          <a:ext cx="10809684" cy="5311813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56495143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49410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CSD)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85494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74966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 FIZZ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755313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657007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52039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701579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23661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745849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XOTIK FRUJUS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350193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JALARAM HEALTHCARE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GOLDEN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565106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251829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THUMS UP CHARGED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965624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 BULL INDIA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 BULL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086189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920162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162675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PREDATOR GOLD STRIKE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647584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15862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014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39422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 BOTTLING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STAMINA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06471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RIM-ZIM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557636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HOLYLAND MARKETING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GOLDEN CROWN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27050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 BOTTLING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3140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803157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NIMBOOZ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503061"/>
                  </a:ext>
                </a:extLst>
              </a:tr>
              <a:tr h="159936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7015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  <a:endParaRPr lang="en-IN" sz="1050" b="1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7865E-4C7F-C89E-57A7-9DC04C978D8C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Other flavors - Key SKUs (Total Contribution is 27% to CSD segment )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25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CCEF-69C2-E084-4148-2ABE9B47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ACECB9-B84E-1026-A2EB-850D0607CAAA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8F790D3-93FE-E72F-4FDE-FD1E6E16D670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MUMBAI - STILLS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97AD4-0F6E-207F-29DD-11D177301CA6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A4D01D1F-0C26-D22A-A859-23C24FDA400E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4B2ED472-9E20-B012-51C9-92D815782510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FBDC627-62FD-5339-3DAA-D80FDD1EF235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E6998C37-768F-8B3A-FD57-294E03DB5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9FAF9EFC-5E55-DB67-F75E-21FD2F866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45C81A90-5D07-853A-0729-EA30815C5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22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6F05F2-AEBD-776E-EFFD-2CB389B04B03}"/>
              </a:ext>
            </a:extLst>
          </p:cNvPr>
          <p:cNvGrpSpPr/>
          <p:nvPr/>
        </p:nvGrpSpPr>
        <p:grpSpPr>
          <a:xfrm>
            <a:off x="753979" y="369725"/>
            <a:ext cx="10920337" cy="1495112"/>
            <a:chOff x="753979" y="369725"/>
            <a:chExt cx="10920337" cy="14951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4906F0-DF2C-01DA-117A-20230D4E2C6D}"/>
                </a:ext>
              </a:extLst>
            </p:cNvPr>
            <p:cNvSpPr txBox="1"/>
            <p:nvPr/>
          </p:nvSpPr>
          <p:spPr>
            <a:xfrm>
              <a:off x="753979" y="369725"/>
              <a:ext cx="109203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A" sz="6000" b="1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Best </a:t>
              </a:r>
              <a:r>
                <a:rPr lang="en-BA" sz="6000" b="1">
                  <a:solidFill>
                    <a:srgbClr val="FA2300"/>
                  </a:solidFill>
                  <a:latin typeface="Poppins SemiBold" pitchFamily="2" charset="77"/>
                  <a:cs typeface="Poppins SemiBold" pitchFamily="2" charset="77"/>
                </a:rPr>
                <a:t>Template</a:t>
              </a:r>
              <a:r>
                <a:rPr lang="en-BA" sz="6000" b="1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 Ever?</a:t>
              </a:r>
              <a:endParaRPr lang="en-BA" sz="40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CC4F9-8745-E918-8B5A-2EC22222874E}"/>
                </a:ext>
              </a:extLst>
            </p:cNvPr>
            <p:cNvSpPr txBox="1"/>
            <p:nvPr/>
          </p:nvSpPr>
          <p:spPr>
            <a:xfrm>
              <a:off x="4212431" y="1403172"/>
              <a:ext cx="3767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BA" sz="2400" b="1">
                  <a:solidFill>
                    <a:schemeClr val="bg1"/>
                  </a:solidFill>
                  <a:latin typeface="Poppins SemiBold" pitchFamily="2" charset="77"/>
                  <a:cs typeface="Poppins SemiBold" pitchFamily="2" charset="77"/>
                </a:rPr>
                <a:t>#TakeATaste</a:t>
              </a:r>
              <a:endParaRPr lang="en-BA" sz="14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E471956-C05F-00E8-D9CD-D1A1A31B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417" l="10000" r="90000">
                        <a14:foregroundMark x1="54375" y1="85667" x2="43924" y2="92250"/>
                        <a14:foregroundMark x1="43924" y1="92250" x2="53194" y2="99250"/>
                        <a14:foregroundMark x1="53194" y1="99250" x2="61007" y2="97417"/>
                        <a14:foregroundMark x1="61007" y1="97417" x2="61493" y2="87583"/>
                        <a14:foregroundMark x1="61493" y1="87583" x2="58194" y2="82917"/>
                        <a14:foregroundMark x1="58194" y1="82917" x2="49063" y2="88667"/>
                      </a14:backgroundRemoval>
                    </a14:imgEffect>
                    <a14:imgEffect>
                      <a14:sharpenSoften amount="18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36521" t="30907" r="36175"/>
          <a:stretch/>
        </p:blipFill>
        <p:spPr>
          <a:xfrm>
            <a:off x="3804957" y="2026725"/>
            <a:ext cx="4582086" cy="4831275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-7443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668F9DB-FF09-E7E1-7C0F-283A5CD3282E}"/>
              </a:ext>
            </a:extLst>
          </p:cNvPr>
          <p:cNvSpPr txBox="1"/>
          <p:nvPr/>
        </p:nvSpPr>
        <p:spPr>
          <a:xfrm>
            <a:off x="7885385" y="1443596"/>
            <a:ext cx="3867058" cy="198179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3000" b="1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Overall Portfolio of CCI</a:t>
            </a:r>
            <a:endParaRPr kumimoji="0" lang="en-US" altLang="ko-KR" sz="3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813B40D-8CFE-907B-8793-54197A15F82E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9220" name="Picture 4" descr="Can of diet coke">
              <a:extLst>
                <a:ext uri="{FF2B5EF4-FFF2-40B4-BE49-F238E27FC236}">
                  <a16:creationId xmlns:a16="http://schemas.microsoft.com/office/drawing/2014/main" id="{9001F7DB-7FC0-AE0F-6420-575A8B893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8" name="Picture 2" descr="Cold bottle of Coca-Cola Zero Sugar">
              <a:extLst>
                <a:ext uri="{FF2B5EF4-FFF2-40B4-BE49-F238E27FC236}">
                  <a16:creationId xmlns:a16="http://schemas.microsoft.com/office/drawing/2014/main" id="{C1079D32-3DED-87E9-9250-B5FB35A69C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Bottle of Coca-cola classic">
              <a:extLst>
                <a:ext uri="{FF2B5EF4-FFF2-40B4-BE49-F238E27FC236}">
                  <a16:creationId xmlns:a16="http://schemas.microsoft.com/office/drawing/2014/main" id="{5E84218A-1073-B43F-071A-5ADC584D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81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777075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Contribution of other flavors is ~30% in STILLS segment at a trended level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Other flavors are driven from the rest of manufacturers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1C9C1EF-77A9-8B4C-4CCB-E816B796B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007527"/>
              </p:ext>
            </p:extLst>
          </p:nvPr>
        </p:nvGraphicFramePr>
        <p:xfrm>
          <a:off x="535256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7D71C0E-241B-8106-753F-D9AF91001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0053875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1492C25-B043-442E-C141-D8516DD49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389122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197007-EDAA-726B-E7B7-B6CC64D21731}"/>
              </a:ext>
            </a:extLst>
          </p:cNvPr>
          <p:cNvSpPr txBox="1"/>
          <p:nvPr/>
        </p:nvSpPr>
        <p:spPr>
          <a:xfrm>
            <a:off x="8035379" y="6074365"/>
            <a:ext cx="36194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b="1" i="1"/>
              <a:t>Other Manufacturers </a:t>
            </a:r>
            <a:r>
              <a:rPr lang="en-US" sz="700" i="1"/>
              <a:t>refer to all Manufacturers excluding Coca-Cola India and PepsiCo</a:t>
            </a:r>
            <a:endParaRPr lang="en-IN" sz="700" i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929AEA-FBA2-8E23-35CE-41CF2246BF9A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How CCI and its competitors performing across different flavors?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F87C8-B416-5571-7DAA-A6E86813C67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2397343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3AD1-26DD-F885-FD37-45678AB5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F790E7E-00D8-E41B-FB80-0F277FA8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and </a:t>
            </a:r>
            <a:r>
              <a:rPr lang="en-US" sz="1600" b="1" err="1">
                <a:latin typeface="+mn-lt"/>
              </a:rPr>
              <a:t>Swaras</a:t>
            </a:r>
            <a:r>
              <a:rPr lang="en-US" sz="1600" b="1">
                <a:latin typeface="+mn-lt"/>
              </a:rPr>
              <a:t> beverages leads in mango flavor in STILLS segment in Mumbai market 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BC9EC9F-F32F-18CF-08E1-ECF9EEBFE06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E5F7F-0306-1FAE-BB0C-49311F5F4801}"/>
              </a:ext>
            </a:extLst>
          </p:cNvPr>
          <p:cNvSpPr txBox="1"/>
          <p:nvPr/>
        </p:nvSpPr>
        <p:spPr>
          <a:xfrm>
            <a:off x="535257" y="6383321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DDD15E-1180-7C6E-A165-C4F3F55D3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87161"/>
              </p:ext>
            </p:extLst>
          </p:nvPr>
        </p:nvGraphicFramePr>
        <p:xfrm>
          <a:off x="535256" y="936744"/>
          <a:ext cx="10394685" cy="5494838"/>
        </p:xfrm>
        <a:graphic>
          <a:graphicData uri="http://schemas.openxmlformats.org/drawingml/2006/table">
            <a:tbl>
              <a:tblPr/>
              <a:tblGrid>
                <a:gridCol w="1873460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873460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29553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29553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29553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29553">
                  <a:extLst>
                    <a:ext uri="{9D8B030D-6E8A-4147-A177-3AD203B41FA5}">
                      <a16:colId xmlns:a16="http://schemas.microsoft.com/office/drawing/2014/main" val="3663918095"/>
                    </a:ext>
                  </a:extLst>
                </a:gridCol>
                <a:gridCol w="1329553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494473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Mango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87091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71937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83046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 BOTTLING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STAMINA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45060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116635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M FOODS &amp;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 DHAMAAL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11002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80983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66553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66605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240056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131982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PINCH BOTTLING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STAMINA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57300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29619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 KRISHNA FOOD PROCESSOR( 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FRESHEN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29619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KANTI BEVERAGES PRIVATE LIMITED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091958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2952"/>
                  </a:ext>
                </a:extLst>
              </a:tr>
              <a:tr h="29619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626325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KANTI BEVERAGES PRIVATE LIMITED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913633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REFRESH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400006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352254"/>
                  </a:ext>
                </a:extLst>
              </a:tr>
              <a:tr h="1511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FIZZ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212705"/>
                  </a:ext>
                </a:extLst>
              </a:tr>
              <a:tr h="16153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E06B128-7E86-2D9F-B7B2-AA8F82975B13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- Mango Flavor</a:t>
            </a:r>
            <a:endParaRPr lang="en-IN" sz="1400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267036-4AB0-1F5E-1516-1F8D6F175A12}"/>
              </a:ext>
            </a:extLst>
          </p:cNvPr>
          <p:cNvSpPr/>
          <p:nvPr/>
        </p:nvSpPr>
        <p:spPr>
          <a:xfrm>
            <a:off x="535257" y="662443"/>
            <a:ext cx="10394683" cy="2408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Mango flavor - Key SKUs (Total Contribution is 64% to still segment )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55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1E7C-7603-F822-0437-EB7EAA39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0A507F-283F-01B4-C0D2-59E030CC1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457114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D5C1D9D-3503-9732-92A2-87E64187A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984129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149A5AD5-6272-58F8-5FCF-6F163C8D6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421557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D823E947-58F0-A4B1-CEFE-B5C6C8F9F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160017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B19F8112-AFAA-68A0-5B7A-4B35BDB469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073214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DD1A6D4-A11F-D0D4-51F9-C3742AC39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02113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44154A2-EDFA-9811-EA48-109912503483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FD27C7-12B5-B788-B8DF-881F2D85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is leading the mango flavor in Mumbai market 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1E764E-0819-A1CD-D6D7-8D258DB5BC0A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Distribution gap is also witnessed between CCI and remaining top competitors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55B42-C73B-C0A6-4E0A-87BEFC318434}"/>
              </a:ext>
            </a:extLst>
          </p:cNvPr>
          <p:cNvSpPr txBox="1"/>
          <p:nvPr/>
        </p:nvSpPr>
        <p:spPr>
          <a:xfrm>
            <a:off x="535258" y="6263269"/>
            <a:ext cx="109067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converting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is basis on the segment</a:t>
            </a:r>
          </a:p>
        </p:txBody>
      </p:sp>
    </p:spTree>
    <p:extLst>
      <p:ext uri="{BB962C8B-B14F-4D97-AF65-F5344CB8AC3E}">
        <p14:creationId xmlns:p14="http://schemas.microsoft.com/office/powerpoint/2010/main" val="3489451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33177-5B19-56A7-BC65-C03E5C75E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B48206-AA84-6E65-4503-3DD3A5D5EC8A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 - Other Flavors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59069A-A0D3-E70D-7C74-69AA01B8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manufacturers flavors are driven majorly from smaller packs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885B0A1-3A1F-F388-47E2-2859EA1E148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Top other flavors are Mojito, Coffee, Guava, Apple, Litchi 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B4F1D6-10EA-42B7-46E0-22DD861041F3}"/>
              </a:ext>
            </a:extLst>
          </p:cNvPr>
          <p:cNvSpPr txBox="1"/>
          <p:nvPr/>
        </p:nvSpPr>
        <p:spPr>
          <a:xfrm>
            <a:off x="535257" y="641801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"Other Flavors"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5A4011-DE27-DC1E-7AF5-E57508491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835160"/>
              </p:ext>
            </p:extLst>
          </p:nvPr>
        </p:nvGraphicFramePr>
        <p:xfrm>
          <a:off x="535256" y="1062039"/>
          <a:ext cx="10809684" cy="5349907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2375266228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45221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IN" sz="1100" b="1" i="0" u="none" strike="noStrike" kern="1200" dirty="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527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MOJITO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02620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 HARI FRUIT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EPICOS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MOJITO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645592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INTENSE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509040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58211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459612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SWARAS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MOJITO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948566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059139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‎HABHIT WELLNESS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 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PINE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966432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CHILLI 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0140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 INDIA FRESH FOOD P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76136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‎HABHIT WELLNESS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 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39422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 C M M F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AMUL KOOL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CAFÉ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06471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557636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27050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‎HABHIT WELLNESS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 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KIWI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 SWING+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ZESTY POMGRANATE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 NIMBU FRESH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LATTE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091958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99815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786997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057419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MOSAMBI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391106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040750"/>
                  </a:ext>
                </a:extLst>
              </a:tr>
              <a:tr h="16151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INTENSE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9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651198"/>
                  </a:ext>
                </a:extLst>
              </a:tr>
              <a:tr h="168119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A82218-4A8D-743B-C2BB-99C284DA4DD8}"/>
              </a:ext>
            </a:extLst>
          </p:cNvPr>
          <p:cNvSpPr/>
          <p:nvPr/>
        </p:nvSpPr>
        <p:spPr>
          <a:xfrm>
            <a:off x="535257" y="7974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Other flavors - Key SKUs (Total Contribution is 27% to still segment )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166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0D32C-7A68-9FEB-78AD-D662AF80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7450858-42A6-F324-D8E4-11D71A0B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Summary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6F6C0D3-878E-93D1-07BD-AF3B23E91ECC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Recent months show a seasonal peak in the NARTD category, primarily driven by the CSD segment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The CSD segment contributes 89% to CCI's NARTD market in Mumbai, where CCI holds a 59% market share as of Aug’25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the STILLS segment, CCI holds a 22% market share (Aug’25)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Smaller pack sizes contribute significantly (&gt;20%) to the STILLS segment, driven by other manufacturers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CSD</a:t>
            </a:r>
            <a:r>
              <a:rPr lang="en-US" sz="1400" dirty="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CSD segment is led by Cola and Other flavors, while CCI’s leading flavors are Cola and Lime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CCI leads the CSD segment, with Cola and Lime being the top-performing </a:t>
            </a:r>
            <a:r>
              <a:rPr lang="en-US" sz="1400" dirty="0" err="1">
                <a:ea typeface="+mj-ea"/>
                <a:cs typeface="+mj-cs"/>
              </a:rPr>
              <a:t>flavours</a:t>
            </a:r>
            <a:endParaRPr lang="en-US" sz="1400" dirty="0"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Other </a:t>
            </a:r>
            <a:r>
              <a:rPr lang="en-US" sz="1400" dirty="0" err="1">
                <a:ea typeface="+mj-ea"/>
                <a:cs typeface="+mj-cs"/>
              </a:rPr>
              <a:t>flavours</a:t>
            </a:r>
            <a:r>
              <a:rPr lang="en-US" sz="1400" dirty="0">
                <a:ea typeface="+mj-ea"/>
                <a:cs typeface="+mj-cs"/>
              </a:rPr>
              <a:t> contribute ~25% of the market share, primarily driven by Other manufacturers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rise in sales of other flavors is due to stock liquidation, as seen in STR levels</a:t>
            </a:r>
            <a:endParaRPr lang="en-US" sz="1400" dirty="0"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Flavors such as Apple, Energy Drinks, and Jeera Masala are primarily driven by smaller pack sizes from other manufacturers </a:t>
            </a:r>
            <a:endParaRPr lang="en-US" sz="1400" dirty="0"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Stills</a:t>
            </a:r>
            <a:r>
              <a:rPr lang="en-US" sz="1400" dirty="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Mango and other flavors dominate, Both together contributing over 90% of sales (Aug’25)</a:t>
            </a:r>
            <a:endParaRPr lang="en-US" sz="1400" dirty="0">
              <a:ea typeface="+mj-ea"/>
              <a:cs typeface="+mj-c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CCI leads the STILLS segment in Mumbai, driven primarily by the sales of the Mango flavor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For Mango Flavor,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CCI is leading in this flavor due to the distribution gap when compared with major competitors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Swaras</a:t>
            </a:r>
            <a:r>
              <a:rPr lang="en-US" sz="1400" dirty="0"/>
              <a:t> Beverages is witnessing a declining trend – this is also visible in other KPIs as well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For Other flavors,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Sales driven by smaller packs from </a:t>
            </a:r>
            <a:r>
              <a:rPr lang="en-US" sz="1400" dirty="0" err="1"/>
              <a:t>Swaras</a:t>
            </a:r>
            <a:r>
              <a:rPr lang="en-US" sz="1400" dirty="0"/>
              <a:t>, </a:t>
            </a:r>
            <a:r>
              <a:rPr lang="en-US" sz="1400" dirty="0" err="1"/>
              <a:t>Epicos</a:t>
            </a:r>
            <a:r>
              <a:rPr lang="en-US" sz="1400" dirty="0"/>
              <a:t>, Euro, Appy, and Paper Boat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Popular flavors include Mojito, Guava, Apple, and Litchi</a:t>
            </a:r>
            <a:endParaRPr lang="en-US" sz="1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1628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283F86-CC71-8DFA-A1FC-6D9154B08DBB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F235B4D-BAB0-59C8-A183-7417132245C4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KOLKATA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Contribution: 12%  | MS (in UC): 44%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89C2B-566F-C94A-7B93-5AD67EABD105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747B08EE-B1A2-B67E-9399-5DB035D46496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95DB7E10-C96C-B036-A9CB-900B027F436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BD9195F-DF38-38DE-2BC5-835F6306915D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1769B39B-DF36-3970-CCA4-700FDE734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5B7B14E1-DDEA-03F5-FC16-69BDF2F7FC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ottle of Coca-cola classic">
              <a:extLst>
                <a:ext uri="{FF2B5EF4-FFF2-40B4-BE49-F238E27FC236}">
                  <a16:creationId xmlns:a16="http://schemas.microsoft.com/office/drawing/2014/main" id="{80D66CAB-C5D9-D951-4AC3-4440C0B45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9434F2C8-4CBB-B1D0-74B4-64AD3A79E180}"/>
              </a:ext>
            </a:extLst>
          </p:cNvPr>
          <p:cNvSpPr txBox="1"/>
          <p:nvPr/>
        </p:nvSpPr>
        <p:spPr>
          <a:xfrm>
            <a:off x="7703340" y="6280990"/>
            <a:ext cx="4325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b="1" i="1" u="sng" dirty="0">
                <a:solidFill>
                  <a:schemeClr val="bg1"/>
                </a:solidFill>
                <a:latin typeface="+mj-lt"/>
              </a:rPr>
              <a:t>Note</a:t>
            </a:r>
            <a:r>
              <a:rPr lang="en-US" sz="1050" b="1" i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050" i="1" dirty="0">
                <a:solidFill>
                  <a:schemeClr val="bg1"/>
                </a:solidFill>
                <a:latin typeface="+mj-lt"/>
              </a:rPr>
              <a:t>Market contribution and MS (in UC) is for CCI – NARTD level</a:t>
            </a:r>
          </a:p>
          <a:p>
            <a:pPr algn="r"/>
            <a:r>
              <a:rPr lang="en-US" sz="1050" i="1" dirty="0">
                <a:solidFill>
                  <a:schemeClr val="bg1"/>
                </a:solidFill>
                <a:latin typeface="+mj-lt"/>
              </a:rPr>
              <a:t>Contribution is at total period level and MS is for Aug’25</a:t>
            </a:r>
            <a:endParaRPr lang="en-IN" sz="105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119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A52FC-F941-AFCB-8613-9B19C99A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22078D4-D19E-E695-289C-84F1413A5C8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5C6AAA-FFD0-FE1C-FFA5-4D6863460B1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3B5A40B-6413-1C3A-969F-6A5747407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49702"/>
              </p:ext>
            </p:extLst>
          </p:nvPr>
        </p:nvGraphicFramePr>
        <p:xfrm>
          <a:off x="687657" y="874574"/>
          <a:ext cx="11119624" cy="4866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99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799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799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799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5084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Kolkata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103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CSP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Stills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3010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NARTD Share (CSP + Stills)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F0DA66A-B0DF-47DD-FA1B-76035683B436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has witnessed a decline in share across both segments when comparing with same period last year</a:t>
            </a:r>
            <a:endParaRPr lang="en-IN" sz="16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E5B8-D92A-9937-4B10-246974ED9A69}"/>
              </a:ext>
            </a:extLst>
          </p:cNvPr>
          <p:cNvSpPr txBox="1"/>
          <p:nvPr/>
        </p:nvSpPr>
        <p:spPr>
          <a:xfrm>
            <a:off x="687658" y="5767981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CSP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5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FA21-D5B0-1ABA-FE1E-DD4CF022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9336251-DEB0-C5A4-6CA4-5E2228E56EE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C510E1-9CB1-4152-4C19-0FD44FD9956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FED078-40B9-E772-73FF-81E88B09F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217908"/>
              </p:ext>
            </p:extLst>
          </p:nvPr>
        </p:nvGraphicFramePr>
        <p:xfrm>
          <a:off x="687658" y="874577"/>
          <a:ext cx="10967224" cy="421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359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Kolkata</a:t>
                      </a:r>
                      <a:endParaRPr lang="en-IN" sz="10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CSD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56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9420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2847439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 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FLY UP (GREENFIZZ BEVERAGES) 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9331831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 BULL (RED BULL INDIA PVT LTD)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5115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639C5F3-479E-96E6-25A4-E7D1496139FB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declined -15% led by Thums Up &amp; Sprite losses, while Others grew +8% and PepsiCo gained +6% as compared with YTD Aug’24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248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DBB83-501C-206D-F6DC-BC0B68F3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C4525A7-65A5-CF61-3C68-B30066F9271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3D8C52-E1C1-37BF-EA51-BE7D50C797B7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58D7A4-BCF9-6111-71E5-A46D0877C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2206"/>
              </p:ext>
            </p:extLst>
          </p:nvPr>
        </p:nvGraphicFramePr>
        <p:xfrm>
          <a:off x="687658" y="874575"/>
          <a:ext cx="10967224" cy="4334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Kolkata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039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49999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7732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7861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9208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Power(DABUR)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1013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1066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 (PARLE AGRO)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8436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(LEH BERRY COMPANY)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4470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87626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 (I T C)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RUSH (SHREERAM WHOLESALE PVT LTD)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PROLYTE ORS (CIPLA)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5078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481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53465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2525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319837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3FC4184-C19F-6106-40B7-23A55C2D763B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declined -4% led by </a:t>
            </a:r>
            <a:r>
              <a:rPr lang="en-US" sz="1600" b="1" dirty="0" err="1">
                <a:latin typeface="+mn-lt"/>
              </a:rPr>
              <a:t>Maaza</a:t>
            </a:r>
            <a:r>
              <a:rPr lang="en-US" sz="1600" b="1" dirty="0">
                <a:latin typeface="+mn-lt"/>
              </a:rPr>
              <a:t> Mango, while Real of Dabur Manufacturers (+9%) gained share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352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73882-0CAE-516E-5FEF-D65862EC7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B42BCA-FC47-E928-8C88-6301F0AF627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C68AC8C-51F6-8085-85DC-5FE10B3908E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41C8CC-E8FC-B9E4-4EED-3C7358651C14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has witnessed a decline in share across both Monster and Predator brand when comparing with YTD Aug’24</a:t>
            </a:r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A926E9-EDFE-A8B8-F8D8-5F813E7DA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92354"/>
              </p:ext>
            </p:extLst>
          </p:nvPr>
        </p:nvGraphicFramePr>
        <p:xfrm>
          <a:off x="680802" y="1461380"/>
          <a:ext cx="10967224" cy="212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6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Kolkata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6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Energy Drinks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Predator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CCI Energy Drinks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79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2BD1-6E9A-5B67-C407-9F2894B8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BF7F7763-D0E5-D149-B673-0C9ED6DA8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193491"/>
              </p:ext>
            </p:extLst>
          </p:nvPr>
        </p:nvGraphicFramePr>
        <p:xfrm>
          <a:off x="9182893" y="1571600"/>
          <a:ext cx="1591088" cy="51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72">
                  <a:extLst>
                    <a:ext uri="{9D8B030D-6E8A-4147-A177-3AD203B41FA5}">
                      <a16:colId xmlns:a16="http://schemas.microsoft.com/office/drawing/2014/main" val="2046193453"/>
                    </a:ext>
                  </a:extLst>
                </a:gridCol>
                <a:gridCol w="397772">
                  <a:extLst>
                    <a:ext uri="{9D8B030D-6E8A-4147-A177-3AD203B41FA5}">
                      <a16:colId xmlns:a16="http://schemas.microsoft.com/office/drawing/2014/main" val="3822505273"/>
                    </a:ext>
                  </a:extLst>
                </a:gridCol>
                <a:gridCol w="397772">
                  <a:extLst>
                    <a:ext uri="{9D8B030D-6E8A-4147-A177-3AD203B41FA5}">
                      <a16:colId xmlns:a16="http://schemas.microsoft.com/office/drawing/2014/main" val="1188238481"/>
                    </a:ext>
                  </a:extLst>
                </a:gridCol>
                <a:gridCol w="397772">
                  <a:extLst>
                    <a:ext uri="{9D8B030D-6E8A-4147-A177-3AD203B41FA5}">
                      <a16:colId xmlns:a16="http://schemas.microsoft.com/office/drawing/2014/main" val="3047053736"/>
                    </a:ext>
                  </a:extLst>
                </a:gridCol>
              </a:tblGrid>
              <a:tr h="2107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STILLS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10%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5%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-1%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-21%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7ACCAC1-E7F0-74E0-CA49-55A0A6157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644881"/>
              </p:ext>
            </p:extLst>
          </p:nvPr>
        </p:nvGraphicFramePr>
        <p:xfrm>
          <a:off x="60585" y="4381555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250/300ML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C759B11-95BB-00B3-EBCA-0DBC6E61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69682"/>
              </p:ext>
            </p:extLst>
          </p:nvPr>
        </p:nvGraphicFramePr>
        <p:xfrm>
          <a:off x="59979" y="3760765"/>
          <a:ext cx="1491612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03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903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903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903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2FB35DFF-9A8B-CC03-DFD8-BC45F594A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9941"/>
              </p:ext>
            </p:extLst>
          </p:nvPr>
        </p:nvGraphicFramePr>
        <p:xfrm>
          <a:off x="60585" y="3127144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F39D45-0BEC-CE8E-65AF-594FE3FDE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66623"/>
              </p:ext>
            </p:extLst>
          </p:nvPr>
        </p:nvGraphicFramePr>
        <p:xfrm>
          <a:off x="5660646" y="888715"/>
          <a:ext cx="2270912" cy="576000"/>
        </p:xfrm>
        <a:graphic>
          <a:graphicData uri="http://schemas.openxmlformats.org/drawingml/2006/table">
            <a:tbl>
              <a:tblPr firstRow="1" bandRow="1">
                <a:solidFill>
                  <a:srgbClr val="F2C9C9"/>
                </a:solidFill>
                <a:tableStyleId>{5C22544A-7EE6-4342-B048-85BDC9FD1C3A}</a:tableStyleId>
              </a:tblPr>
              <a:tblGrid>
                <a:gridCol w="567728">
                  <a:extLst>
                    <a:ext uri="{9D8B030D-6E8A-4147-A177-3AD203B41FA5}">
                      <a16:colId xmlns:a16="http://schemas.microsoft.com/office/drawing/2014/main" val="4126830025"/>
                    </a:ext>
                  </a:extLst>
                </a:gridCol>
                <a:gridCol w="567728">
                  <a:extLst>
                    <a:ext uri="{9D8B030D-6E8A-4147-A177-3AD203B41FA5}">
                      <a16:colId xmlns:a16="http://schemas.microsoft.com/office/drawing/2014/main" val="795840586"/>
                    </a:ext>
                  </a:extLst>
                </a:gridCol>
                <a:gridCol w="567728">
                  <a:extLst>
                    <a:ext uri="{9D8B030D-6E8A-4147-A177-3AD203B41FA5}">
                      <a16:colId xmlns:a16="http://schemas.microsoft.com/office/drawing/2014/main" val="3643287395"/>
                    </a:ext>
                  </a:extLst>
                </a:gridCol>
                <a:gridCol w="567728">
                  <a:extLst>
                    <a:ext uri="{9D8B030D-6E8A-4147-A177-3AD203B41FA5}">
                      <a16:colId xmlns:a16="http://schemas.microsoft.com/office/drawing/2014/main" val="1120720821"/>
                    </a:ext>
                  </a:extLst>
                </a:gridCol>
              </a:tblGrid>
              <a:tr h="2880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NARTD</a:t>
                      </a:r>
                      <a:endParaRPr lang="en-IN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IN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60%</a:t>
                      </a:r>
                      <a:endParaRPr lang="en-IN" sz="11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-2%</a:t>
                      </a:r>
                      <a:endParaRPr lang="en-IN" sz="11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0%</a:t>
                      </a:r>
                      <a:endParaRPr lang="en-IN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4874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6A95C8-BA64-1B65-BBB2-EF229DFBB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0472"/>
              </p:ext>
            </p:extLst>
          </p:nvPr>
        </p:nvGraphicFramePr>
        <p:xfrm>
          <a:off x="3114369" y="1554114"/>
          <a:ext cx="1455916" cy="51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79">
                  <a:extLst>
                    <a:ext uri="{9D8B030D-6E8A-4147-A177-3AD203B41FA5}">
                      <a16:colId xmlns:a16="http://schemas.microsoft.com/office/drawing/2014/main" val="2046193453"/>
                    </a:ext>
                  </a:extLst>
                </a:gridCol>
                <a:gridCol w="363979">
                  <a:extLst>
                    <a:ext uri="{9D8B030D-6E8A-4147-A177-3AD203B41FA5}">
                      <a16:colId xmlns:a16="http://schemas.microsoft.com/office/drawing/2014/main" val="3822505273"/>
                    </a:ext>
                  </a:extLst>
                </a:gridCol>
                <a:gridCol w="363979">
                  <a:extLst>
                    <a:ext uri="{9D8B030D-6E8A-4147-A177-3AD203B41FA5}">
                      <a16:colId xmlns:a16="http://schemas.microsoft.com/office/drawing/2014/main" val="1188238481"/>
                    </a:ext>
                  </a:extLst>
                </a:gridCol>
                <a:gridCol w="363979">
                  <a:extLst>
                    <a:ext uri="{9D8B030D-6E8A-4147-A177-3AD203B41FA5}">
                      <a16:colId xmlns:a16="http://schemas.microsoft.com/office/drawing/2014/main" val="3047053736"/>
                    </a:ext>
                  </a:extLst>
                </a:gridCol>
              </a:tblGrid>
              <a:tr h="21073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CSD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90%</a:t>
                      </a:r>
                      <a:endParaRPr lang="en-IN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56%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3%</a:t>
                      </a:r>
                      <a:endParaRPr lang="en-IN" sz="800" b="1" dirty="0"/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C2AA6B7-5157-2F73-E442-BC52A31B0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030997"/>
              </p:ext>
            </p:extLst>
          </p:nvPr>
        </p:nvGraphicFramePr>
        <p:xfrm>
          <a:off x="60585" y="2314398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Thums Up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0DE838E-12BC-414C-66FE-C15D5096C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70524"/>
              </p:ext>
            </p:extLst>
          </p:nvPr>
        </p:nvGraphicFramePr>
        <p:xfrm>
          <a:off x="7870294" y="4994559"/>
          <a:ext cx="3894812" cy="41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703">
                  <a:extLst>
                    <a:ext uri="{9D8B030D-6E8A-4147-A177-3AD203B41FA5}">
                      <a16:colId xmlns:a16="http://schemas.microsoft.com/office/drawing/2014/main" val="3177718954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1106724917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2680585436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1435855444"/>
                    </a:ext>
                  </a:extLst>
                </a:gridCol>
              </a:tblGrid>
              <a:tr h="194735"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</a:rPr>
                        <a:t>Contribution to NARTD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>
                          <a:solidFill>
                            <a:schemeClr val="bg1"/>
                          </a:solidFill>
                        </a:rPr>
                        <a:t>(at Total Level)</a:t>
                      </a: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1E1010"/>
                          </a:solidFill>
                        </a:rPr>
                        <a:t>MS (in CU) - NARTD</a:t>
                      </a:r>
                    </a:p>
                    <a:p>
                      <a:pPr algn="ctr"/>
                      <a:r>
                        <a:rPr lang="en-US" sz="700" b="1" dirty="0">
                          <a:solidFill>
                            <a:srgbClr val="1E1010"/>
                          </a:solidFill>
                        </a:rPr>
                        <a:t>(Aug’25)</a:t>
                      </a:r>
                      <a:endParaRPr lang="en-IN" sz="700" b="1" dirty="0">
                        <a:solidFill>
                          <a:srgbClr val="1E1010"/>
                        </a:solidFill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b="1" dirty="0">
                          <a:solidFill>
                            <a:srgbClr val="1E1010"/>
                          </a:solidFill>
                        </a:rPr>
                        <a:t>MS </a:t>
                      </a:r>
                    </a:p>
                    <a:p>
                      <a:pPr algn="ctr"/>
                      <a:r>
                        <a:rPr lang="en-IN" sz="700" b="1" dirty="0">
                          <a:solidFill>
                            <a:srgbClr val="1E1010"/>
                          </a:solidFill>
                        </a:rPr>
                        <a:t>vs YA</a:t>
                      </a: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b="1" dirty="0">
                          <a:solidFill>
                            <a:srgbClr val="1E1010"/>
                          </a:solidFill>
                        </a:rPr>
                        <a:t>MTD Gr </a:t>
                      </a:r>
                    </a:p>
                    <a:p>
                      <a:pPr algn="ctr"/>
                      <a:r>
                        <a:rPr lang="en-IN" sz="700" b="1" dirty="0">
                          <a:solidFill>
                            <a:srgbClr val="1E1010"/>
                          </a:solidFill>
                        </a:rPr>
                        <a:t>vs YA</a:t>
                      </a: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AA6C489-3D54-9ECA-0BFD-58A625110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09083"/>
              </p:ext>
            </p:extLst>
          </p:nvPr>
        </p:nvGraphicFramePr>
        <p:xfrm>
          <a:off x="244548" y="5096252"/>
          <a:ext cx="3894812" cy="1767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73703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3338772066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3043477438"/>
                    </a:ext>
                  </a:extLst>
                </a:gridCol>
              </a:tblGrid>
              <a:tr h="39404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Markets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Contribution NARTD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Contribution NARTD - CCI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– NARTD - CCI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Delhi</a:t>
                      </a:r>
                      <a:endParaRPr lang="en-IN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Mumbai</a:t>
                      </a:r>
                      <a:endParaRPr lang="en-IN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Kolkata</a:t>
                      </a:r>
                      <a:endParaRPr lang="en-IN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Bangalore</a:t>
                      </a:r>
                      <a:endParaRPr lang="en-IN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79%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554615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Lucknow</a:t>
                      </a:r>
                      <a:endParaRPr lang="en-IN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46338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571C28-3CEF-2774-E04A-1FA541E18EA5}"/>
              </a:ext>
            </a:extLst>
          </p:cNvPr>
          <p:cNvCxnSpPr>
            <a:cxnSpLocks/>
          </p:cNvCxnSpPr>
          <p:nvPr/>
        </p:nvCxnSpPr>
        <p:spPr>
          <a:xfrm>
            <a:off x="3808106" y="1185045"/>
            <a:ext cx="1" cy="35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4914-A4C8-EACE-5655-2E185EB2512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808106" y="1176715"/>
            <a:ext cx="1852540" cy="8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89CDB5-E55A-9839-9B01-3156A1056C8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931558" y="1149921"/>
            <a:ext cx="2006078" cy="2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5AA4C62-FB98-5E9D-1AF1-F40B16610048}"/>
              </a:ext>
            </a:extLst>
          </p:cNvPr>
          <p:cNvCxnSpPr>
            <a:cxnSpLocks/>
          </p:cNvCxnSpPr>
          <p:nvPr/>
        </p:nvCxnSpPr>
        <p:spPr>
          <a:xfrm>
            <a:off x="9937636" y="1149921"/>
            <a:ext cx="0" cy="39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6A3B496-4B9A-6CFE-4DE8-ED84F2AA2F1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05671" y="1809654"/>
            <a:ext cx="2308698" cy="9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B23317-CC60-E935-EB30-EF429FCDF142}"/>
              </a:ext>
            </a:extLst>
          </p:cNvPr>
          <p:cNvCxnSpPr>
            <a:cxnSpLocks/>
          </p:cNvCxnSpPr>
          <p:nvPr/>
        </p:nvCxnSpPr>
        <p:spPr>
          <a:xfrm>
            <a:off x="806729" y="1830170"/>
            <a:ext cx="0" cy="37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90045E-B4D9-604B-11E8-06321583AB9F}"/>
              </a:ext>
            </a:extLst>
          </p:cNvPr>
          <p:cNvCxnSpPr>
            <a:cxnSpLocks/>
          </p:cNvCxnSpPr>
          <p:nvPr/>
        </p:nvCxnSpPr>
        <p:spPr>
          <a:xfrm>
            <a:off x="4620859" y="1810707"/>
            <a:ext cx="22843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966A8D2-7796-67D3-1E44-2AA18C4E5CF1}"/>
              </a:ext>
            </a:extLst>
          </p:cNvPr>
          <p:cNvCxnSpPr>
            <a:cxnSpLocks/>
          </p:cNvCxnSpPr>
          <p:nvPr/>
        </p:nvCxnSpPr>
        <p:spPr>
          <a:xfrm flipH="1">
            <a:off x="805671" y="2866522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F82363A-6F90-6F7D-33FD-DA8F8A65BAD1}"/>
              </a:ext>
            </a:extLst>
          </p:cNvPr>
          <p:cNvCxnSpPr>
            <a:cxnSpLocks/>
          </p:cNvCxnSpPr>
          <p:nvPr/>
        </p:nvCxnSpPr>
        <p:spPr>
          <a:xfrm>
            <a:off x="8531901" y="1830170"/>
            <a:ext cx="642693" cy="9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B07BF56-B1BD-D1BE-1666-8217B58025FA}"/>
              </a:ext>
            </a:extLst>
          </p:cNvPr>
          <p:cNvSpPr/>
          <p:nvPr/>
        </p:nvSpPr>
        <p:spPr>
          <a:xfrm>
            <a:off x="5540680" y="5353761"/>
            <a:ext cx="1864560" cy="1386622"/>
          </a:xfrm>
          <a:prstGeom prst="wedgeRoundRectCallout">
            <a:avLst>
              <a:gd name="adj1" fmla="val 97883"/>
              <a:gd name="adj2" fmla="val 19698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“OTHERS” consist various competitors, with Fresca, 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Hygen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Agro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(Mania), and Parle 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Agro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(Appy &amp; Frooti) collectively holding 11% share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srgbClr val="1E101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EE5E23-C198-74AC-E896-58E4DF0FA357}"/>
              </a:ext>
            </a:extLst>
          </p:cNvPr>
          <p:cNvCxnSpPr>
            <a:cxnSpLocks/>
          </p:cNvCxnSpPr>
          <p:nvPr/>
        </p:nvCxnSpPr>
        <p:spPr>
          <a:xfrm>
            <a:off x="7721637" y="2314618"/>
            <a:ext cx="0" cy="272414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6A35265-3A15-328C-320B-4629A2FA6553}"/>
              </a:ext>
            </a:extLst>
          </p:cNvPr>
          <p:cNvSpPr txBox="1">
            <a:spLocks/>
          </p:cNvSpPr>
          <p:nvPr/>
        </p:nvSpPr>
        <p:spPr>
          <a:xfrm>
            <a:off x="535258" y="130322"/>
            <a:ext cx="11119623" cy="4979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leading in the NARTD category at a total market level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AFEF77-718F-9B03-EA0D-5D5C2DCEEB0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CSD segment holds significant importance in CCI's portfolio, primarily driven by the 750ML packs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 the STILLS segment,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Maaza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Mango 600ML is the top-performing pack for CCI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5300AC-6263-37E4-1439-1B949CCD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630754"/>
              </p:ext>
            </p:extLst>
          </p:nvPr>
        </p:nvGraphicFramePr>
        <p:xfrm>
          <a:off x="7870292" y="5472735"/>
          <a:ext cx="3894812" cy="117787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47406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1947406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</a:tblGrid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Manufacturers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- NARTD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C9A-D62C-7F20-D736-EB4FC4F4264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Portfolio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1DB19-74BF-240E-FCDD-19F1F4E2F3E4}"/>
              </a:ext>
            </a:extLst>
          </p:cNvPr>
          <p:cNvSpPr txBox="1"/>
          <p:nvPr/>
        </p:nvSpPr>
        <p:spPr>
          <a:xfrm>
            <a:off x="7904672" y="6660711"/>
            <a:ext cx="3580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endParaRPr kumimoji="0" lang="en-IN" sz="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C5AB5-4BF1-F27E-68D7-FF80AEECF49F}"/>
              </a:ext>
            </a:extLst>
          </p:cNvPr>
          <p:cNvSpPr txBox="1"/>
          <p:nvPr/>
        </p:nvSpPr>
        <p:spPr>
          <a:xfrm>
            <a:off x="8400105" y="4799604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*The above pyramid represents around the top 98% of contributing packs</a:t>
            </a:r>
            <a:endParaRPr kumimoji="0" lang="en-IN" sz="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17BDD10-06E1-87B2-4235-E5562FBEC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77000"/>
              </p:ext>
            </p:extLst>
          </p:nvPr>
        </p:nvGraphicFramePr>
        <p:xfrm>
          <a:off x="1587145" y="4370668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250/300ML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5B3FDE-D178-34F4-EA77-DD6588B52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888855"/>
              </p:ext>
            </p:extLst>
          </p:nvPr>
        </p:nvGraphicFramePr>
        <p:xfrm>
          <a:off x="1587145" y="3749878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E6B45488-6F9E-C1D9-1354-916AEBD26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270741"/>
              </p:ext>
            </p:extLst>
          </p:nvPr>
        </p:nvGraphicFramePr>
        <p:xfrm>
          <a:off x="1587145" y="3116257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en-IN" sz="7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E79E514-2D51-6F39-3F5D-DA5F43031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356611"/>
              </p:ext>
            </p:extLst>
          </p:nvPr>
        </p:nvGraphicFramePr>
        <p:xfrm>
          <a:off x="1587145" y="2303511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Sprite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  <a:endParaRPr lang="en-IN" sz="7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63F94C-170C-B798-BE02-843F932B7D61}"/>
              </a:ext>
            </a:extLst>
          </p:cNvPr>
          <p:cNvCxnSpPr>
            <a:cxnSpLocks/>
          </p:cNvCxnSpPr>
          <p:nvPr/>
        </p:nvCxnSpPr>
        <p:spPr>
          <a:xfrm>
            <a:off x="2319347" y="1819283"/>
            <a:ext cx="0" cy="37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1932FC2-8937-911F-9057-100CDDE6F871}"/>
              </a:ext>
            </a:extLst>
          </p:cNvPr>
          <p:cNvCxnSpPr>
            <a:cxnSpLocks/>
          </p:cNvCxnSpPr>
          <p:nvPr/>
        </p:nvCxnSpPr>
        <p:spPr>
          <a:xfrm flipH="1">
            <a:off x="2318289" y="2855635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379562B0-19E3-3476-84E5-550122791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02061"/>
              </p:ext>
            </p:extLst>
          </p:nvPr>
        </p:nvGraphicFramePr>
        <p:xfrm>
          <a:off x="3112559" y="4356872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250/300ML</a:t>
                      </a:r>
                      <a:endParaRPr lang="en-IN" sz="11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1D5899EC-BBB1-1225-587D-C26303A33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082073"/>
              </p:ext>
            </p:extLst>
          </p:nvPr>
        </p:nvGraphicFramePr>
        <p:xfrm>
          <a:off x="3112559" y="3736082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-50%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7035F1E9-5E92-6429-C4F3-D13FFB214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35622"/>
              </p:ext>
            </p:extLst>
          </p:nvPr>
        </p:nvGraphicFramePr>
        <p:xfrm>
          <a:off x="3112559" y="3102461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982F0C1A-A7BA-D28F-D6E8-A2FE90D6D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54571"/>
              </p:ext>
            </p:extLst>
          </p:nvPr>
        </p:nvGraphicFramePr>
        <p:xfrm>
          <a:off x="3112559" y="2289715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Coke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FB88B27-5FB9-4049-1B52-D91B313FFA92}"/>
              </a:ext>
            </a:extLst>
          </p:cNvPr>
          <p:cNvCxnSpPr>
            <a:cxnSpLocks/>
          </p:cNvCxnSpPr>
          <p:nvPr/>
        </p:nvCxnSpPr>
        <p:spPr>
          <a:xfrm flipH="1">
            <a:off x="3832611" y="2841839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9347EE72-8279-1CFA-BDB7-3DE963267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26608"/>
              </p:ext>
            </p:extLst>
          </p:nvPr>
        </p:nvGraphicFramePr>
        <p:xfrm>
          <a:off x="4633104" y="4356872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250/300ML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05561C9B-AAE6-F563-DD65-C820023AE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37359"/>
              </p:ext>
            </p:extLst>
          </p:nvPr>
        </p:nvGraphicFramePr>
        <p:xfrm>
          <a:off x="4633104" y="3736082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-39%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092F8623-D218-EF9D-CEE2-98BD6D523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985364"/>
              </p:ext>
            </p:extLst>
          </p:nvPr>
        </p:nvGraphicFramePr>
        <p:xfrm>
          <a:off x="4633104" y="3102461"/>
          <a:ext cx="1524324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81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81081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81081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81081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F077D68A-2A3B-891C-D2EF-4560EAC08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361793"/>
              </p:ext>
            </p:extLst>
          </p:nvPr>
        </p:nvGraphicFramePr>
        <p:xfrm>
          <a:off x="4633104" y="2289715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Limca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6AD2300-DB81-E825-FA0D-FEC0CFD2C26F}"/>
              </a:ext>
            </a:extLst>
          </p:cNvPr>
          <p:cNvCxnSpPr>
            <a:cxnSpLocks/>
          </p:cNvCxnSpPr>
          <p:nvPr/>
        </p:nvCxnSpPr>
        <p:spPr>
          <a:xfrm>
            <a:off x="5375199" y="1814723"/>
            <a:ext cx="0" cy="37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4EB1FE-4E72-2979-7824-D471E7D6845E}"/>
              </a:ext>
            </a:extLst>
          </p:cNvPr>
          <p:cNvCxnSpPr>
            <a:cxnSpLocks/>
          </p:cNvCxnSpPr>
          <p:nvPr/>
        </p:nvCxnSpPr>
        <p:spPr>
          <a:xfrm flipH="1">
            <a:off x="5374141" y="2841839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5CEA4896-1DB2-577C-4374-82352001D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768155"/>
              </p:ext>
            </p:extLst>
          </p:nvPr>
        </p:nvGraphicFramePr>
        <p:xfrm>
          <a:off x="6159543" y="4352615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250/300ML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6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2606CED0-22F6-BFBF-B62F-65384E6A9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14306"/>
              </p:ext>
            </p:extLst>
          </p:nvPr>
        </p:nvGraphicFramePr>
        <p:xfrm>
          <a:off x="6159543" y="3731825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83CE63AE-2D27-7D68-32A5-1C200FC5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96638"/>
              </p:ext>
            </p:extLst>
          </p:nvPr>
        </p:nvGraphicFramePr>
        <p:xfrm>
          <a:off x="6159543" y="3098204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794D69CC-3291-6BEB-11D2-CC73065D8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2046"/>
              </p:ext>
            </p:extLst>
          </p:nvPr>
        </p:nvGraphicFramePr>
        <p:xfrm>
          <a:off x="6159543" y="2294602"/>
          <a:ext cx="14904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726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Fanta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D9CB6AA-2331-D565-2DC1-9CBA9B45F13F}"/>
              </a:ext>
            </a:extLst>
          </p:cNvPr>
          <p:cNvCxnSpPr>
            <a:cxnSpLocks/>
          </p:cNvCxnSpPr>
          <p:nvPr/>
        </p:nvCxnSpPr>
        <p:spPr>
          <a:xfrm>
            <a:off x="6896878" y="1810466"/>
            <a:ext cx="0" cy="37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692B0C5-2331-87F1-38D6-916D8FE6DFE9}"/>
              </a:ext>
            </a:extLst>
          </p:cNvPr>
          <p:cNvCxnSpPr>
            <a:cxnSpLocks/>
          </p:cNvCxnSpPr>
          <p:nvPr/>
        </p:nvCxnSpPr>
        <p:spPr>
          <a:xfrm flipH="1">
            <a:off x="6895820" y="2837582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11BB96-E20C-5DDE-3A3F-BA4898F96D97}"/>
              </a:ext>
            </a:extLst>
          </p:cNvPr>
          <p:cNvCxnSpPr>
            <a:cxnSpLocks/>
          </p:cNvCxnSpPr>
          <p:nvPr/>
        </p:nvCxnSpPr>
        <p:spPr>
          <a:xfrm flipH="1">
            <a:off x="3847225" y="2042263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3" name="Table 122">
            <a:extLst>
              <a:ext uri="{FF2B5EF4-FFF2-40B4-BE49-F238E27FC236}">
                <a16:creationId xmlns:a16="http://schemas.microsoft.com/office/drawing/2014/main" id="{9F76E385-AFF3-6B4B-2F92-D5F1867B0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88899"/>
              </p:ext>
            </p:extLst>
          </p:nvPr>
        </p:nvGraphicFramePr>
        <p:xfrm>
          <a:off x="7795601" y="3746439"/>
          <a:ext cx="1587600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00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6900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6900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6900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-22%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AC53F023-DCE2-08FA-8326-A932281F1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73348"/>
              </p:ext>
            </p:extLst>
          </p:nvPr>
        </p:nvGraphicFramePr>
        <p:xfrm>
          <a:off x="7795601" y="3112818"/>
          <a:ext cx="1587599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989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6989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6632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6989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-24%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3A5D4E53-BE39-CF10-3626-54E45B508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75140"/>
              </p:ext>
            </p:extLst>
          </p:nvPr>
        </p:nvGraphicFramePr>
        <p:xfrm>
          <a:off x="7795601" y="2300072"/>
          <a:ext cx="1588972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43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7243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7243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7243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Maaza</a:t>
                      </a:r>
                      <a:r>
                        <a:rPr lang="en-US" sz="1100" dirty="0"/>
                        <a:t> Mango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999B9AC-754B-2967-6BE9-8C3CA9322A5B}"/>
              </a:ext>
            </a:extLst>
          </p:cNvPr>
          <p:cNvCxnSpPr>
            <a:cxnSpLocks/>
          </p:cNvCxnSpPr>
          <p:nvPr/>
        </p:nvCxnSpPr>
        <p:spPr>
          <a:xfrm>
            <a:off x="8532959" y="1828519"/>
            <a:ext cx="0" cy="37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00BBEFE-C77B-3054-E441-0DC2003D55BD}"/>
              </a:ext>
            </a:extLst>
          </p:cNvPr>
          <p:cNvCxnSpPr>
            <a:cxnSpLocks/>
          </p:cNvCxnSpPr>
          <p:nvPr/>
        </p:nvCxnSpPr>
        <p:spPr>
          <a:xfrm>
            <a:off x="10809616" y="1828519"/>
            <a:ext cx="5254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DF53CBF-6020-EB56-241D-B88FAC13066E}"/>
              </a:ext>
            </a:extLst>
          </p:cNvPr>
          <p:cNvCxnSpPr>
            <a:cxnSpLocks/>
          </p:cNvCxnSpPr>
          <p:nvPr/>
        </p:nvCxnSpPr>
        <p:spPr>
          <a:xfrm flipH="1">
            <a:off x="8531901" y="2825672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97CCDE24-BEF4-37D1-BC4F-30F4ADFC3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86630"/>
              </p:ext>
            </p:extLst>
          </p:nvPr>
        </p:nvGraphicFramePr>
        <p:xfrm>
          <a:off x="10490199" y="3763105"/>
          <a:ext cx="1591096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74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250ML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8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43D859CF-B259-CC07-588A-F23700239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24199"/>
              </p:ext>
            </p:extLst>
          </p:nvPr>
        </p:nvGraphicFramePr>
        <p:xfrm>
          <a:off x="10490201" y="3129484"/>
          <a:ext cx="1591096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74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400ML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graphicFrame>
        <p:nvGraphicFramePr>
          <p:cNvPr id="134" name="Table 133">
            <a:extLst>
              <a:ext uri="{FF2B5EF4-FFF2-40B4-BE49-F238E27FC236}">
                <a16:creationId xmlns:a16="http://schemas.microsoft.com/office/drawing/2014/main" id="{3E353DA2-4FB4-437C-1C85-3A335D2CE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1740"/>
              </p:ext>
            </p:extLst>
          </p:nvPr>
        </p:nvGraphicFramePr>
        <p:xfrm>
          <a:off x="10490199" y="2316738"/>
          <a:ext cx="1591096" cy="502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74">
                  <a:extLst>
                    <a:ext uri="{9D8B030D-6E8A-4147-A177-3AD203B41FA5}">
                      <a16:colId xmlns:a16="http://schemas.microsoft.com/office/drawing/2014/main" val="324856521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4154369251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604383370"/>
                    </a:ext>
                  </a:extLst>
                </a:gridCol>
                <a:gridCol w="397774">
                  <a:extLst>
                    <a:ext uri="{9D8B030D-6E8A-4147-A177-3AD203B41FA5}">
                      <a16:colId xmlns:a16="http://schemas.microsoft.com/office/drawing/2014/main" val="3878824445"/>
                    </a:ext>
                  </a:extLst>
                </a:gridCol>
              </a:tblGrid>
              <a:tr h="2229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Minute Maid Pulpy</a:t>
                      </a:r>
                      <a:endParaRPr lang="en-IN" sz="11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10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27826"/>
                  </a:ext>
                </a:extLst>
              </a:tr>
              <a:tr h="243622"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7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843C0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7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  <a:endParaRPr lang="en-IN" sz="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89268"/>
                  </a:ext>
                </a:extLst>
              </a:tr>
            </a:tbl>
          </a:graphicData>
        </a:graphic>
      </p:graphicFrame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F724C67-0FEF-16BF-F4CB-C4B7B43FCE06}"/>
              </a:ext>
            </a:extLst>
          </p:cNvPr>
          <p:cNvCxnSpPr>
            <a:cxnSpLocks/>
          </p:cNvCxnSpPr>
          <p:nvPr/>
        </p:nvCxnSpPr>
        <p:spPr>
          <a:xfrm>
            <a:off x="11336095" y="1835949"/>
            <a:ext cx="0" cy="37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F9233AA-2240-0B2D-A1E4-9B3FC2581FA1}"/>
              </a:ext>
            </a:extLst>
          </p:cNvPr>
          <p:cNvCxnSpPr>
            <a:cxnSpLocks/>
          </p:cNvCxnSpPr>
          <p:nvPr/>
        </p:nvCxnSpPr>
        <p:spPr>
          <a:xfrm flipH="1">
            <a:off x="11335037" y="2842338"/>
            <a:ext cx="2116" cy="21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FDA1D9-4B04-090B-9813-7380EF1A219A}"/>
              </a:ext>
            </a:extLst>
          </p:cNvPr>
          <p:cNvSpPr txBox="1"/>
          <p:nvPr/>
        </p:nvSpPr>
        <p:spPr>
          <a:xfrm>
            <a:off x="5540680" y="6683150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65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444E-7C8E-3D12-D3FC-3174711C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5EA596A-9739-68F2-CCDA-4FF610ECACDD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4E8FB3-A2C4-7082-478E-2C7960CB1725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A38CA8-AF47-F6D9-8B17-B970427F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6792"/>
              </p:ext>
            </p:extLst>
          </p:nvPr>
        </p:nvGraphicFramePr>
        <p:xfrm>
          <a:off x="687658" y="1266461"/>
          <a:ext cx="10967225" cy="2111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718908105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Sales % Flavors Contribution (UC Vol) Aug’25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EA81590-27DF-18F9-4F34-21FA6CDAC8CA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CC123C-B8D5-FCBC-C453-C76ADCBDF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93903"/>
              </p:ext>
            </p:extLst>
          </p:nvPr>
        </p:nvGraphicFramePr>
        <p:xfrm>
          <a:off x="687658" y="3746339"/>
          <a:ext cx="10967225" cy="175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688795148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Sales % Flavors Contribution (UC Vol) Aug’25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Mango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109AF07-B653-11A8-FC13-34DF7E809D54}"/>
              </a:ext>
            </a:extLst>
          </p:cNvPr>
          <p:cNvSpPr txBox="1">
            <a:spLocks/>
          </p:cNvSpPr>
          <p:nvPr/>
        </p:nvSpPr>
        <p:spPr>
          <a:xfrm>
            <a:off x="840058" y="4351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Cola and Lime are the leading flavors in CSD whereas Mango is leading in STILLS segments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37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06AB2-3527-CEA6-1A28-E2C42CE11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66AE2BD-4E61-7391-4FF8-DCDA1AB6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Setting up the context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B02092E-91B7-00E0-D14E-7E296AD12E22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How is the overall category behaving when compared to CCI?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What is the channel-level contribution of CCI and its competitors?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What role do smaller packs play in contributing to CSD and Stills sales, and which packs does CCI focus 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CSD</a:t>
            </a:r>
            <a:r>
              <a:rPr lang="en-US" sz="160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ea typeface="+mj-ea"/>
                <a:cs typeface="+mj-cs"/>
              </a:rPr>
              <a:t>Are there any significant shifts in flavor preferences at the category or manufacturer level?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How does CCI perform in the CSD market in Kolkata?</a:t>
            </a:r>
            <a:endParaRPr lang="en-US" sz="1600">
              <a:ea typeface="+mj-ea"/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+mn-lt"/>
              </a:rPr>
              <a:t>For Stills: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flavors are the leading contributors to the Stills segment, and which manufacturers dominate the Kolkata market?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What are the key factors influencing sales for top flavors, especially Mango, in the Stills segment?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Which pack sizes and SKUs are driving sales for leading flavors like Mango and others?</a:t>
            </a:r>
          </a:p>
        </p:txBody>
      </p:sp>
    </p:spTree>
    <p:extLst>
      <p:ext uri="{BB962C8B-B14F-4D97-AF65-F5344CB8AC3E}">
        <p14:creationId xmlns:p14="http://schemas.microsoft.com/office/powerpoint/2010/main" val="1096686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FBF3F-9F09-79E8-C1F5-8448E981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89BD4E-565C-79DE-BDD4-F20989F4F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586191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727180-0BF2-9CAC-30A6-D06D592D502A}"/>
              </a:ext>
            </a:extLst>
          </p:cNvPr>
          <p:cNvSpPr txBox="1"/>
          <p:nvPr/>
        </p:nvSpPr>
        <p:spPr>
          <a:xfrm>
            <a:off x="323385" y="6411951"/>
            <a:ext cx="112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 all manufacturers except CCI and PepsiCo India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EB9D51E9-3BCB-A4DA-1D1E-BEF3712DAD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788426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C3D31ABD-477E-1B75-8F27-138CED322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711773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47686D-BB77-A0A2-B954-785BD0C2E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91473"/>
              </p:ext>
            </p:extLst>
          </p:nvPr>
        </p:nvGraphicFramePr>
        <p:xfrm>
          <a:off x="537118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16568618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0810239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9097687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NARTD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630520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NARTD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751806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5468227-3435-23F8-F3FB-310DADF00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0630"/>
              </p:ext>
            </p:extLst>
          </p:nvPr>
        </p:nvGraphicFramePr>
        <p:xfrm>
          <a:off x="4280210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849792839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1023429561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68296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CSD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89552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1119169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DF57CB0-BE39-2043-9E68-013F097BA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24585"/>
              </p:ext>
            </p:extLst>
          </p:nvPr>
        </p:nvGraphicFramePr>
        <p:xfrm>
          <a:off x="8022022" y="3746809"/>
          <a:ext cx="3636001" cy="2980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841709693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954047291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877359002"/>
                    </a:ext>
                  </a:extLst>
                </a:gridCol>
              </a:tblGrid>
              <a:tr h="56763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STILLS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313877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754983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99407068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7265715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 FOODS &amp; BEVERAGES LLP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24401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6284821"/>
                  </a:ext>
                </a:extLst>
              </a:tr>
              <a:tr h="2470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-63%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284954"/>
                  </a:ext>
                </a:extLst>
              </a:tr>
              <a:tr h="24708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93127661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B5B702B4-E69D-0BFE-9F75-CCAE8AB0C19C}"/>
              </a:ext>
            </a:extLst>
          </p:cNvPr>
          <p:cNvSpPr/>
          <p:nvPr/>
        </p:nvSpPr>
        <p:spPr>
          <a:xfrm>
            <a:off x="3745064" y="1132623"/>
            <a:ext cx="427095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2E93A-E1FF-6049-C666-E679B196F4E6}"/>
              </a:ext>
            </a:extLst>
          </p:cNvPr>
          <p:cNvSpPr/>
          <p:nvPr/>
        </p:nvSpPr>
        <p:spPr>
          <a:xfrm>
            <a:off x="7403478" y="1133361"/>
            <a:ext cx="504560" cy="2899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8ACB21-73FB-6FE5-D992-F1281D954739}"/>
              </a:ext>
            </a:extLst>
          </p:cNvPr>
          <p:cNvSpPr/>
          <p:nvPr/>
        </p:nvSpPr>
        <p:spPr>
          <a:xfrm>
            <a:off x="11195437" y="1132623"/>
            <a:ext cx="459444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ACB86B-E4CC-CCEA-6071-237839F35B74}"/>
              </a:ext>
            </a:extLst>
          </p:cNvPr>
          <p:cNvSpPr/>
          <p:nvPr/>
        </p:nvSpPr>
        <p:spPr>
          <a:xfrm>
            <a:off x="427648" y="6188148"/>
            <a:ext cx="4771673" cy="223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of segments to total NARTD for CCI in last </a:t>
            </a: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months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18C700-A5AE-EAD1-AA0C-DF1E41E0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Upward seasonal trends are observed from Feb’25 onwards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BD575B-9CF7-87BE-3C3E-EDBC9BC9EA7E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leading in both the segments (CSD and STILLS), holding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46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MS in CSD and 3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% MS in the STILLS segment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D59332-4460-A075-D399-0BE6325F51FF}"/>
              </a:ext>
            </a:extLst>
          </p:cNvPr>
          <p:cNvSpPr/>
          <p:nvPr/>
        </p:nvSpPr>
        <p:spPr>
          <a:xfrm>
            <a:off x="6466845" y="1751781"/>
            <a:ext cx="1385472" cy="15266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292CD-0CD9-7E33-3399-65D05BA9EB49}"/>
              </a:ext>
            </a:extLst>
          </p:cNvPr>
          <p:cNvSpPr/>
          <p:nvPr/>
        </p:nvSpPr>
        <p:spPr>
          <a:xfrm>
            <a:off x="10178343" y="1723681"/>
            <a:ext cx="1385472" cy="15266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F9CD57-B4C1-CBD3-C15D-D4B7602F1CBF}"/>
              </a:ext>
            </a:extLst>
          </p:cNvPr>
          <p:cNvSpPr/>
          <p:nvPr/>
        </p:nvSpPr>
        <p:spPr>
          <a:xfrm>
            <a:off x="2692158" y="1752752"/>
            <a:ext cx="1385472" cy="152667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7FAA20-07B6-7F7C-AF24-10D37FBBC1E5}"/>
              </a:ext>
            </a:extLst>
          </p:cNvPr>
          <p:cNvCxnSpPr>
            <a:cxnSpLocks/>
          </p:cNvCxnSpPr>
          <p:nvPr/>
        </p:nvCxnSpPr>
        <p:spPr>
          <a:xfrm flipV="1">
            <a:off x="10871079" y="2570641"/>
            <a:ext cx="330200" cy="29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7292281-2A00-FE8A-50D5-413F93BFB078}"/>
              </a:ext>
            </a:extLst>
          </p:cNvPr>
          <p:cNvSpPr/>
          <p:nvPr/>
        </p:nvSpPr>
        <p:spPr>
          <a:xfrm>
            <a:off x="11321142" y="0"/>
            <a:ext cx="870857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34051-CECC-73FA-8044-642F98843FBB}"/>
              </a:ext>
            </a:extLst>
          </p:cNvPr>
          <p:cNvSpPr txBox="1"/>
          <p:nvPr/>
        </p:nvSpPr>
        <p:spPr>
          <a:xfrm>
            <a:off x="485523" y="5586199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55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0F02A-66B8-9170-DCF6-4D3F026C8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15A03260-E41D-B967-66B7-81C1DE8676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281854"/>
              </p:ext>
            </p:extLst>
          </p:nvPr>
        </p:nvGraphicFramePr>
        <p:xfrm>
          <a:off x="8081799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CFB66E9D-0825-7806-AB3F-4378F3982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0550880"/>
              </p:ext>
            </p:extLst>
          </p:nvPr>
        </p:nvGraphicFramePr>
        <p:xfrm>
          <a:off x="8070835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A02A6EEE-F492-4171-4AF5-AC02E1CF0E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823371"/>
              </p:ext>
            </p:extLst>
          </p:nvPr>
        </p:nvGraphicFramePr>
        <p:xfrm>
          <a:off x="4312200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48EA87AE-2532-FEE2-1BF7-75EFF239F1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59075"/>
              </p:ext>
            </p:extLst>
          </p:nvPr>
        </p:nvGraphicFramePr>
        <p:xfrm>
          <a:off x="4301236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9799C46-C192-E219-5680-4F09678D24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54728"/>
              </p:ext>
            </p:extLst>
          </p:nvPr>
        </p:nvGraphicFramePr>
        <p:xfrm>
          <a:off x="570012" y="939231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E3A35657-E8E0-8BE9-1091-6805B682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CCI is following the pattern for CSD segment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C5BB52A-EF9F-2CA5-B4D5-B8B79E3834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STILLS segment, CCI's cart contribution is ~10%, while the STILLS segment cart contribution is ~25%</a:t>
            </a:r>
          </a:p>
        </p:txBody>
      </p:sp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FBFA8A6B-DA2B-E975-4088-B7CC129DC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531237"/>
              </p:ext>
            </p:extLst>
          </p:nvPr>
        </p:nvGraphicFramePr>
        <p:xfrm>
          <a:off x="559048" y="3665824"/>
          <a:ext cx="35676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01A2ED3-0446-517B-8DCA-A7938E0B8800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Channel Understanding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3891649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C723-B3F4-EAB5-0175-29FEBA11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60375D-FE1D-62E3-5D59-0930761B3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3AFD40-6B46-3B53-955D-DC16D7A2AEE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portfolio is majorly driven by large packs – 750ML in CSD and 600ML in the STILLS segment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B4504-D5A0-8ED8-55A7-8DC3741EB0C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9CF249-7D5E-E4F2-59D4-413C9FA1BFB6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E114D5-7E73-744B-17BB-CEB72F3E4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677308"/>
              </p:ext>
            </p:extLst>
          </p:nvPr>
        </p:nvGraphicFramePr>
        <p:xfrm>
          <a:off x="533392" y="1405465"/>
          <a:ext cx="9252003" cy="309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652785333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16306593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89808259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33201701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99934643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5441693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06311974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416059551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-45%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-64%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166%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2401%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-98%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881533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-29%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-62%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479%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242%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797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1D95-8140-0044-85BA-8C58FBB7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AF57C5D-04E4-AE31-AED5-322B8E564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247874"/>
              </p:ext>
            </p:extLst>
          </p:nvPr>
        </p:nvGraphicFramePr>
        <p:xfrm>
          <a:off x="527088" y="1405465"/>
          <a:ext cx="9252003" cy="3518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787869027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21346361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424510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06676402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9510737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4232908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16520212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41739075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  <a:endParaRPr lang="en-US" sz="1600" b="1" dirty="0"/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-57%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-28%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3143777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646047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-55%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-25%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-14%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50567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B171A82-4C61-5077-1006-FFB07B19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56C2FDF-E533-2C77-7409-517347C1781F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200 ML pack contributes around ~10% of the overall STILLS segment, </a:t>
            </a:r>
            <a:r>
              <a:rPr lang="en-US" sz="1400" dirty="0">
                <a:latin typeface="+mn-lt"/>
              </a:rPr>
              <a:t>while CCI contributes negligible in this pack size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6A2EC-88AC-5220-12CA-ED0AC3F1AA61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BA5F63-6E9E-9076-4DB4-448D1BF08C3C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672671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104719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Pack Level Trend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+mn-lt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10C9CB-EE2F-98F6-C28E-16B2996D4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020056"/>
              </p:ext>
            </p:extLst>
          </p:nvPr>
        </p:nvGraphicFramePr>
        <p:xfrm>
          <a:off x="6231302" y="948085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24511-068B-EA24-B502-F42002F8CCB6}"/>
              </a:ext>
            </a:extLst>
          </p:cNvPr>
          <p:cNvCxnSpPr>
            <a:cxnSpLocks/>
          </p:cNvCxnSpPr>
          <p:nvPr/>
        </p:nvCxnSpPr>
        <p:spPr>
          <a:xfrm>
            <a:off x="6161975" y="799062"/>
            <a:ext cx="0" cy="534100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CE0AD308-178D-12DD-637E-DD5975BA85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120518"/>
              </p:ext>
            </p:extLst>
          </p:nvPr>
        </p:nvGraphicFramePr>
        <p:xfrm>
          <a:off x="559048" y="353008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14303E3F-328C-EEE8-8DAF-BE1666EA82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897875"/>
              </p:ext>
            </p:extLst>
          </p:nvPr>
        </p:nvGraphicFramePr>
        <p:xfrm>
          <a:off x="6231302" y="3538938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FFB088-1A46-6B45-6B5E-38564C81D1CA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Let’s further deep-dive by segments for better understanding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16A20-8D56-D310-ADFF-3ADAE793E0AD}"/>
              </a:ext>
            </a:extLst>
          </p:cNvPr>
          <p:cNvSpPr/>
          <p:nvPr/>
        </p:nvSpPr>
        <p:spPr>
          <a:xfrm>
            <a:off x="10414000" y="-11151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Pack size Information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1520523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20EC-F3D8-DAF7-7ED6-1AB9727A9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0D721D-7D76-54D4-F338-CE8EE9682853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48DEBCB0-D033-004F-3989-461127938A96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KOLKATA - CSD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5C7E83-0680-E37C-F43C-9ADD64CDD673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8FE356A6-DC2C-B7A1-4786-96829471B1E7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7FFBCF31-5B11-13BF-6DAD-07DB6E532546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3249DA3-7E6C-2126-4C8F-F9F99A6D470B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7DD88F0C-F608-4516-8D27-E5DB187F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39FDFFB6-CAF3-DFD9-8FE3-C6391385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1B4BCE57-1CA9-D34B-E804-45938A2DA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74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4626-01DF-CDF2-F16B-A5F42620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ED7102A-9FCE-CFF0-D8E2-7B4E495F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653897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F3966EC7-E6B1-C7DD-0C27-039E678E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No drastic change is witnessed in terms for flavors at category and manufacturer level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9B05754-31CA-11FA-E65C-8F64D35FB09F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CCI and CSD segment flavor contribution trends are aligned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5954E003-3D74-8245-7D49-56CC8A98C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18619"/>
              </p:ext>
            </p:extLst>
          </p:nvPr>
        </p:nvGraphicFramePr>
        <p:xfrm>
          <a:off x="52462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3574654-6CD3-1D82-ABC5-5E2F8F538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293018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838CC3AD-BC1E-53BF-A1D0-4B9012B232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00959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0DB121-248C-F8CA-93CE-C06F8DA81D73}"/>
              </a:ext>
            </a:extLst>
          </p:cNvPr>
          <p:cNvSpPr txBox="1"/>
          <p:nvPr/>
        </p:nvSpPr>
        <p:spPr>
          <a:xfrm>
            <a:off x="524623" y="6278361"/>
            <a:ext cx="111196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b="1" i="1"/>
              <a:t>Other Manufacturers </a:t>
            </a:r>
            <a:r>
              <a:rPr lang="en-US" sz="700" i="1"/>
              <a:t>refer to all Manufacturers excluding Coca-Cola India and PepsiCo</a:t>
            </a:r>
            <a:endParaRPr lang="en-IN" sz="700" i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E7E13-93DD-4A84-7C95-BA1CF77066E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</a:t>
            </a:r>
            <a:endParaRPr lang="en-IN" sz="1400" b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3AAA8C-676B-C43E-22FF-7A9E5ADEB22F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How CCI and its competitors performing across different key KPIs?</a:t>
            </a:r>
          </a:p>
        </p:txBody>
      </p:sp>
    </p:spTree>
    <p:extLst>
      <p:ext uri="{BB962C8B-B14F-4D97-AF65-F5344CB8AC3E}">
        <p14:creationId xmlns:p14="http://schemas.microsoft.com/office/powerpoint/2010/main" val="3166683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043144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CBA1B9-7138-DF04-B593-3E1412307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424257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A58CDFF-C530-59D4-D062-EEAF23E24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596869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18DE6456-BD7C-2F80-37BE-D471EC0E0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319316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7EA217C-2CBD-4141-3470-8D035F3896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235710"/>
              </p:ext>
            </p:extLst>
          </p:nvPr>
        </p:nvGraphicFramePr>
        <p:xfrm>
          <a:off x="4278348" y="3717073"/>
          <a:ext cx="363344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7C3F7B72-E083-75A3-13E0-AECBC168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CCI is leading CSD segment in Kolkata market</a:t>
            </a:r>
            <a:endParaRPr lang="en-IN" sz="1600" b="1" dirty="0"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36AA89-8FB1-EF93-9795-AE194DE9BEC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 An upward sales trend is witnessed from feb’25 months for CCI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A4F090E-00A8-A4B9-3252-0478FA9A06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96571"/>
              </p:ext>
            </p:extLst>
          </p:nvPr>
        </p:nvGraphicFramePr>
        <p:xfrm>
          <a:off x="8023302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FB71D2-86B9-D4F5-8270-41038AD400D6}"/>
              </a:ext>
            </a:extLst>
          </p:cNvPr>
          <p:cNvSpPr txBox="1"/>
          <p:nvPr/>
        </p:nvSpPr>
        <p:spPr>
          <a:xfrm>
            <a:off x="535256" y="6280997"/>
            <a:ext cx="11119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/>
              <a:t>Note</a:t>
            </a:r>
            <a:r>
              <a:rPr lang="en-IN" sz="1200" b="1" i="1"/>
              <a:t>: </a:t>
            </a:r>
            <a:r>
              <a:rPr lang="en-US" sz="1200" b="1" i="1"/>
              <a:t>Other Manufacturers </a:t>
            </a:r>
            <a:r>
              <a:rPr lang="en-US" sz="1200" i="1"/>
              <a:t>refer to all Manufacturers excluding Coca-Cola India and PepsiCo</a:t>
            </a:r>
            <a:endParaRPr lang="en-IN" sz="1200" i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8CF33-34BE-BBCF-FC64-0ECBDBED0766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Manufacturer Trends</a:t>
            </a:r>
            <a:endParaRPr lang="en-IN" sz="1400" b="1"/>
          </a:p>
        </p:txBody>
      </p:sp>
    </p:spTree>
    <p:extLst>
      <p:ext uri="{BB962C8B-B14F-4D97-AF65-F5344CB8AC3E}">
        <p14:creationId xmlns:p14="http://schemas.microsoft.com/office/powerpoint/2010/main" val="380452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B48E4-2FCF-A80F-DA81-99E0EBD8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77F71A2-B5BA-2A2A-5C38-FBF81A10B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3205"/>
              </p:ext>
            </p:extLst>
          </p:nvPr>
        </p:nvGraphicFramePr>
        <p:xfrm>
          <a:off x="244548" y="5161567"/>
          <a:ext cx="3894812" cy="1767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73703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517395300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3338772066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</a:tblGrid>
              <a:tr h="3511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Markets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Contribution CSD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Contribution  CSD - CCI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– CSD - CCI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160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Delhi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160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Mumbai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59%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160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Kolkata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46%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  <a:tr h="2160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Bangalore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554615"/>
                  </a:ext>
                </a:extLst>
              </a:tr>
              <a:tr h="2160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Lucknow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463383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F85FC5-E46B-FA9D-B24C-972EC5DE83FA}"/>
              </a:ext>
            </a:extLst>
          </p:cNvPr>
          <p:cNvSpPr txBox="1">
            <a:spLocks/>
          </p:cNvSpPr>
          <p:nvPr/>
        </p:nvSpPr>
        <p:spPr>
          <a:xfrm>
            <a:off x="535258" y="130322"/>
            <a:ext cx="11119623" cy="4979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holds 74% market share in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Aug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’25 with a decline of 2% sales growth in the CSD segment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28A1D-FEF2-2780-4DDE-E45C2E01C35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This is majorly driven by top brands like Thums Up, Sprite and Coke – contributing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74% of the CCI sales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84B58C-8A6A-80FE-A3E5-E2D423D1C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67461"/>
              </p:ext>
            </p:extLst>
          </p:nvPr>
        </p:nvGraphicFramePr>
        <p:xfrm>
          <a:off x="6879771" y="5472735"/>
          <a:ext cx="4885334" cy="117787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42667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2442667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</a:tblGrid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Manufacturers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- CSD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IN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B77EB51-4E28-30BA-AF38-90FFB503C6D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Portfolio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E6BBA6-225A-8AFF-195A-68EFF72779A6}"/>
              </a:ext>
            </a:extLst>
          </p:cNvPr>
          <p:cNvSpPr txBox="1"/>
          <p:nvPr/>
        </p:nvSpPr>
        <p:spPr>
          <a:xfrm>
            <a:off x="7904672" y="6660711"/>
            <a:ext cx="3580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endParaRPr kumimoji="0" lang="en-IN" sz="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A79E81-3DA8-087E-0F85-6BB81259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69485"/>
              </p:ext>
            </p:extLst>
          </p:nvPr>
        </p:nvGraphicFramePr>
        <p:xfrm>
          <a:off x="292930" y="915436"/>
          <a:ext cx="11361950" cy="4170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2390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272390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272390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272390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272390">
                  <a:extLst>
                    <a:ext uri="{9D8B030D-6E8A-4147-A177-3AD203B41FA5}">
                      <a16:colId xmlns:a16="http://schemas.microsoft.com/office/drawing/2014/main" val="3510422795"/>
                    </a:ext>
                  </a:extLst>
                </a:gridCol>
              </a:tblGrid>
              <a:tr h="291923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CSD – CCI</a:t>
                      </a:r>
                      <a:endParaRPr lang="en-IN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3111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Contribution to CSD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(at Total Level)</a:t>
                      </a:r>
                      <a:endParaRPr lang="en-IN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MS (in UC) - CSD</a:t>
                      </a:r>
                    </a:p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(Aug’25)</a:t>
                      </a:r>
                      <a:endParaRPr lang="en-IN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MS 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 YA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MTD Gr 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  <a:endParaRPr lang="en-IN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73519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250/300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659128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+7%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047180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250/300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53213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250/300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788076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56798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589371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-39%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93065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250/300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94581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02224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781273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476159"/>
                  </a:ext>
                </a:extLst>
              </a:tr>
              <a:tr h="16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250/300 ML</a:t>
                      </a:r>
                      <a:endParaRPr lang="en-IN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IN" sz="10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939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E3978-FF92-E919-464C-BFE8D770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B04B1-3C0A-031A-C23E-6FCB8B64A46F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680D1-281F-A537-C40C-2D96ADFA3EB5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KOLKATA - STILLS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1CDEC-029D-5177-1166-C7A212E68DCA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93C5221A-C29B-953C-133B-5D3495E3620C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470852DC-2B46-2E5F-5B24-C6C0EE6760A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785F98-867D-ED9D-943E-D8A67CCF4CFF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9602FAFF-9EEF-813C-D801-83ADD7AF6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9AD8BDD9-C2E3-3D7E-473B-8C811549D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001BF8BB-8292-8937-D6CF-0213DC781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1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679297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Consistent trends are witnessed for the all the flavors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Other flavors are mainly driven by Other manufacturers, whose portfolios consist of ~30-40% for other flavors 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1C9C1EF-77A9-8B4C-4CCB-E816B796B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365270"/>
              </p:ext>
            </p:extLst>
          </p:nvPr>
        </p:nvGraphicFramePr>
        <p:xfrm>
          <a:off x="535256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7D71C0E-241B-8106-753F-D9AF91001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849072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1492C25-B043-442E-C141-D8516DD49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136130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F197007-EDAA-726B-E7B7-B6CC64D21731}"/>
              </a:ext>
            </a:extLst>
          </p:cNvPr>
          <p:cNvSpPr txBox="1"/>
          <p:nvPr/>
        </p:nvSpPr>
        <p:spPr>
          <a:xfrm>
            <a:off x="8053029" y="6067042"/>
            <a:ext cx="38137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i="1" u="sng"/>
              <a:t>Note</a:t>
            </a:r>
            <a:r>
              <a:rPr lang="en-IN" sz="700" b="1" i="1"/>
              <a:t>: </a:t>
            </a:r>
            <a:r>
              <a:rPr lang="en-US" sz="700" b="1" i="1"/>
              <a:t>Other Manufacturers </a:t>
            </a:r>
            <a:r>
              <a:rPr lang="en-US" sz="700" i="1"/>
              <a:t>refer to all Manufacturers excluding Coca-Cola India and PepsiCo</a:t>
            </a:r>
            <a:endParaRPr lang="en-IN" sz="700" i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CADAA7-2448-2167-0968-0DED0D11A94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Contribution</a:t>
            </a:r>
            <a:endParaRPr lang="en-IN" sz="1400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A97CF7-2F2E-574F-418F-60BAB240821B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How CCI and its competitors performing across different flavors?</a:t>
            </a:r>
          </a:p>
        </p:txBody>
      </p:sp>
    </p:spTree>
    <p:extLst>
      <p:ext uri="{BB962C8B-B14F-4D97-AF65-F5344CB8AC3E}">
        <p14:creationId xmlns:p14="http://schemas.microsoft.com/office/powerpoint/2010/main" val="2864231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7F978-661B-A7B9-F70A-EA734792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48040A2-B6D8-528F-2B6B-A0043C96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leading the Mango flavor with </a:t>
            </a:r>
            <a:r>
              <a:rPr lang="en-US" sz="1600" b="1" err="1">
                <a:latin typeface="+mn-lt"/>
              </a:rPr>
              <a:t>Maaza</a:t>
            </a:r>
            <a:r>
              <a:rPr lang="en-US" sz="1600" b="1">
                <a:latin typeface="+mn-lt"/>
              </a:rPr>
              <a:t> Mango brand in Kolkata market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2E6FA5-5081-65EC-4C08-A23D6BF8DB83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Remaining top manufacturers are PepsiCo, Parle </a:t>
            </a:r>
            <a:r>
              <a:rPr lang="en-US" sz="1400" err="1">
                <a:latin typeface="+mn-lt"/>
              </a:rPr>
              <a:t>Agro</a:t>
            </a:r>
            <a:r>
              <a:rPr lang="en-US" sz="1400">
                <a:latin typeface="+mn-lt"/>
              </a:rPr>
              <a:t>, Leh berry company, ITC and regional players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5207C-3FA4-AAAE-0B36-8FA90E8A539A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“Mango Flavor"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28B2EE-ED7F-7F29-8294-6CCFFEF7E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52115"/>
              </p:ext>
            </p:extLst>
          </p:nvPr>
        </p:nvGraphicFramePr>
        <p:xfrm>
          <a:off x="535256" y="1122439"/>
          <a:ext cx="10809684" cy="5222165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048300594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465331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Mango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032819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PARLE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FROOTI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SHREERAM WHOLESALE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RUSH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 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SHREERAM WHOLESALE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RUSH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14849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582850"/>
                  </a:ext>
                </a:extLst>
              </a:tr>
              <a:tr h="247994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A467A05-1827-9D0F-7C46-67D18F6CEF6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- Mango Flavor</a:t>
            </a:r>
            <a:endParaRPr lang="en-IN" sz="1400" b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FBE088-415A-8FCC-6F3C-650D912B2F61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Mango flavor - Key SKUs (Total Contribution is 85% to STILLS segment )</a:t>
            </a:r>
            <a:endParaRPr lang="en-I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30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E9FC-774E-42DB-9FE2-0F306DA4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2947D3-E2B3-599C-0257-9F6038894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999322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A1A76E5-9AD5-8B5E-18FB-4E6CA79E68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800189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9B18BF77-2BAE-2018-37A0-8DDD571657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846726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235791E4-8161-7C27-B311-B622144C4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67838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90CF052-356E-A615-9DF5-0226E59F53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01574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3AE3D91-2176-417D-4A7B-DB497EFFCF3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61B0EE-72B9-7844-AE7D-2DD2F386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Increase in sales is witnessed for CCI in recent months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448783-D6F2-173F-EEAD-8AA30F5AA0D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increase in sales could be due to an increase in distribution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Slight stock liquidation also witnessed in recent months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D0D5C-0A5A-240B-3379-B02757090BE8}"/>
              </a:ext>
            </a:extLst>
          </p:cNvPr>
          <p:cNvSpPr txBox="1"/>
          <p:nvPr/>
        </p:nvSpPr>
        <p:spPr>
          <a:xfrm>
            <a:off x="535257" y="6307873"/>
            <a:ext cx="11119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converting into offtakes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AF8996D-5060-A6F3-BA0E-89532D04A8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493809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700042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0A2F6-C1C0-6E14-FE27-60FDA6D5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8FF57-69FA-5F0E-E660-B24A494C183E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STILLS  - Other Flavors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34F18C-28D5-2B79-A942-DB9030BD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manufacturers flavors are driven majorly from smaller packs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DE2F99-F0D1-8743-5E89-3676FA559D96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Top other flavors are Mixed Fruit, Coconut, Lemon, Apple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AE87F-6260-F9DC-805A-5A865D8A3CE3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i="1" u="sng"/>
              <a:t>Note</a:t>
            </a:r>
            <a:r>
              <a:rPr lang="en-IN" sz="900" b="1" i="1"/>
              <a:t>: </a:t>
            </a:r>
          </a:p>
          <a:p>
            <a:pPr marL="228600" indent="-228600">
              <a:buAutoNum type="arabicPeriod"/>
            </a:pPr>
            <a:r>
              <a:rPr lang="en-US" sz="900" i="1"/>
              <a:t>The table above lists the top manufacturers in the "Other Flavors" within the Stills segment. This flavor-segment is fragmented, resulting in a variety of different manufacturers</a:t>
            </a:r>
          </a:p>
          <a:p>
            <a:pPr marL="228600" indent="-228600">
              <a:buAutoNum type="arabicPeriod"/>
            </a:pPr>
            <a:r>
              <a:rPr lang="en-US" sz="900" i="1"/>
              <a:t>Contribution is basis on the total period</a:t>
            </a:r>
            <a:endParaRPr lang="en-IN" sz="900" i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91C3A7-8290-9981-B869-7A167F1C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80741"/>
              </p:ext>
            </p:extLst>
          </p:nvPr>
        </p:nvGraphicFramePr>
        <p:xfrm>
          <a:off x="535256" y="1100142"/>
          <a:ext cx="10535514" cy="5267797"/>
        </p:xfrm>
        <a:graphic>
          <a:graphicData uri="http://schemas.openxmlformats.org/drawingml/2006/table">
            <a:tbl>
              <a:tblPr/>
              <a:tblGrid>
                <a:gridCol w="1898842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898842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47566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47566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47566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47566">
                  <a:extLst>
                    <a:ext uri="{9D8B030D-6E8A-4147-A177-3AD203B41FA5}">
                      <a16:colId xmlns:a16="http://schemas.microsoft.com/office/drawing/2014/main" val="3890657228"/>
                    </a:ext>
                  </a:extLst>
                </a:gridCol>
                <a:gridCol w="1347566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32077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486691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 FOODS &amp; BEVERAGES LLP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COCONUT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02620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INTENSE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0140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INTENSE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76136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LATTE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39422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CHOCO MOCHA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CHOCLATE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06471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557636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CIPLA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PROLYTE 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27050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AAM PANNA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CIPLA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PROLYTE 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 FOODS &amp; BEVERAGES LLP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COCONUT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MASALA MIXED FRUIT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GOLD 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 COMPANY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LEH BERRY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DABUR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FRUIT POWER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317263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AXIOM FOOD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ALO FRUT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MOSAMBI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562069"/>
                  </a:ext>
                </a:extLst>
              </a:tr>
              <a:tr h="1786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SHREERAM WHOLESALE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RUSH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280772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SHREERAM WHOLESALE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FRUIT RUSH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776674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47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309260"/>
                  </a:ext>
                </a:extLst>
              </a:tr>
              <a:tr h="2595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CRISPY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299999"/>
                  </a:ext>
                </a:extLst>
              </a:tr>
              <a:tr h="161718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6216FE-79DD-4985-EA7A-242A417BB4B9}"/>
              </a:ext>
            </a:extLst>
          </p:cNvPr>
          <p:cNvSpPr/>
          <p:nvPr/>
        </p:nvSpPr>
        <p:spPr>
          <a:xfrm>
            <a:off x="535257" y="835596"/>
            <a:ext cx="10535513" cy="2426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Other flavors - Key SKUs (Total Contribution is 13% to STILLS segment )</a:t>
            </a:r>
            <a:endParaRPr lang="en-I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19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Summary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6C1B698-6014-515E-1E7D-55BB8C80376E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Upward seasonal trend is witnessed in Kolkata market for the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CCI continues to lead both the CSD and STILLS segments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Other manufacturers are gaining traction in Stills, particularly through smaller pack sizes (180ML–250ML), which contribute ~20% of their sales, whereas CCI remains focused on the 600ML pack.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CSD</a:t>
            </a:r>
            <a:r>
              <a:rPr lang="en-US" sz="1400" dirty="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Flavor contributions remains stable across the category or manufacturers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CSD segment is led by CCI, with lime contributing ~40% of its sales (as per Aug’25)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For Stills</a:t>
            </a:r>
            <a:r>
              <a:rPr lang="en-US" sz="1400" dirty="0">
                <a:latin typeface="+mn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Mango and Other Flavors are the top leading flavors in the STILLS segment of the Kolkata Market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Sales of other flavors are increasing, primarily due to other manufacturers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Mango remains the top flavor and witnessing seasonal increasing trend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CCI leads the Mango flavor segment, while Dabur and Storia are key contributors in the Other flavors category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For other flavors,</a:t>
            </a:r>
            <a:endParaRPr lang="en-US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ea typeface="+mj-ea"/>
                <a:cs typeface="+mj-cs"/>
              </a:rPr>
              <a:t>Growth in Mixed Fruit, Coconut, and Lemon flavors is fueled by smaller pack sizes (180ML–250ML)  from other manufacturers</a:t>
            </a:r>
          </a:p>
        </p:txBody>
      </p:sp>
    </p:spTree>
    <p:extLst>
      <p:ext uri="{BB962C8B-B14F-4D97-AF65-F5344CB8AC3E}">
        <p14:creationId xmlns:p14="http://schemas.microsoft.com/office/powerpoint/2010/main" val="2743389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DCDF-2940-E4A6-D6AA-9B69A8906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ADB816-B427-27D1-F24F-664EE26E2BA2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96BA3B4D-5124-6E74-F33D-62FFACC733A8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BANGALORE</a:t>
            </a:r>
            <a:b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</a:b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Contribution: 10%  | MS (in UC): 79%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4D32E-7396-80AE-2344-B820B90987DC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FCAA75D7-10FA-FF57-750B-17980A58F7ED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EB9495FE-FFD1-4851-454A-257C831FC439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424E870-B1AC-AAD0-0CE2-DB0854F0E375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6F680E4A-4BBF-A40F-6549-922BAF9B9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547944F9-B88F-0442-064A-027A663C95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ottle of Coca-cola classic">
              <a:extLst>
                <a:ext uri="{FF2B5EF4-FFF2-40B4-BE49-F238E27FC236}">
                  <a16:creationId xmlns:a16="http://schemas.microsoft.com/office/drawing/2014/main" id="{2BC96EB8-E19F-F8CE-5673-0E47564F9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1">
            <a:extLst>
              <a:ext uri="{FF2B5EF4-FFF2-40B4-BE49-F238E27FC236}">
                <a16:creationId xmlns:a16="http://schemas.microsoft.com/office/drawing/2014/main" id="{5D382606-91B0-DA37-D4A2-6FE065A7964B}"/>
              </a:ext>
            </a:extLst>
          </p:cNvPr>
          <p:cNvSpPr txBox="1"/>
          <p:nvPr/>
        </p:nvSpPr>
        <p:spPr>
          <a:xfrm>
            <a:off x="7703340" y="6280990"/>
            <a:ext cx="4325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Note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Market contribution and MS (in UC) is for CCI – NARTD level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Contribution is at total period level and MS is for </a:t>
            </a:r>
            <a:r>
              <a:rPr lang="en-US" sz="1050" i="1" dirty="0">
                <a:solidFill>
                  <a:prstClr val="white"/>
                </a:solidFill>
                <a:latin typeface="Calibri Light" panose="020F0302020204030204"/>
              </a:rPr>
              <a:t>Aug’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25</a:t>
            </a:r>
            <a:endParaRPr kumimoji="0" lang="en-IN" sz="105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84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6725E-4AC6-63E4-0B19-3B45E39D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F62B836-37E7-2E06-61FA-6AA9619ABAA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A20EA-EBDE-7728-292F-A6D9767D3828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40A036-5E7C-E748-D1DB-2C00C03D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92651"/>
              </p:ext>
            </p:extLst>
          </p:nvPr>
        </p:nvGraphicFramePr>
        <p:xfrm>
          <a:off x="687658" y="874575"/>
          <a:ext cx="10967224" cy="486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8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Bangalore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8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CSP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Stills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3038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NARTD Share (CSP + Stills)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2F17E02-0A66-7460-8A7F-0D60E5043BA0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gained 5% in share volumes within the CSD segment in YTD Aug’25 vs. the previous year</a:t>
            </a:r>
            <a:endParaRPr lang="en-IN" sz="16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D8EB0-478C-CC92-91AF-E4F0401DDB24}"/>
              </a:ext>
            </a:extLst>
          </p:cNvPr>
          <p:cNvSpPr txBox="1"/>
          <p:nvPr/>
        </p:nvSpPr>
        <p:spPr>
          <a:xfrm>
            <a:off x="687658" y="5767981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CSP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212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CBA0A-38C2-A975-2430-528CA112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7A30B8-1656-7745-94A8-FA751583079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2BCE3C-C0CA-D675-6E11-CC2EF1C03E9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645BB8-1B7E-0B6F-55B0-379F766EE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768100"/>
              </p:ext>
            </p:extLst>
          </p:nvPr>
        </p:nvGraphicFramePr>
        <p:xfrm>
          <a:off x="687658" y="874577"/>
          <a:ext cx="10967224" cy="4432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359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Bangalore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000" b="1" dirty="0">
                          <a:solidFill>
                            <a:schemeClr val="bg1"/>
                          </a:solidFill>
                        </a:rPr>
                        <a:t>CSD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56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Sprite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Coke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3339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588666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Limca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9420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12847439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 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13437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33412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UP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8997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439035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8395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0094780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MOUNTAIN DEW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97684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712679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69257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 (GM AGRO &amp; BEVERAGES PVT LTD)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8684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0390818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 (MEGHA FRUIT PROCESSING PVT LTD)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831"/>
                  </a:ext>
                </a:extLst>
              </a:tr>
              <a:tr h="1561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5115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905ED74-5784-88E7-85C5-C9BF568F1F67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strengthened share to 88% (+4%) driven by growth in Coke, Limca &amp; Fanta, while PepsiCo declined to 4%(-6%) as YTD Aug’25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4591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CCE3-09FD-4828-A4FD-FA41EE424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CEBE98F-CD15-B835-B20F-080D326FAF92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CAC7EE-4B14-F123-F4AD-1FCF3B22D08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4BA54B2-CF0A-E778-D781-B3AE711F3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42860"/>
              </p:ext>
            </p:extLst>
          </p:nvPr>
        </p:nvGraphicFramePr>
        <p:xfrm>
          <a:off x="687658" y="874575"/>
          <a:ext cx="10967224" cy="3699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247322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Bangalore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1782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CCI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951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039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0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49999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 Pulpy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7732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36284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42613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9208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DAILEE (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FRESH FRUITS IND (P) LTD)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1013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1066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 (</a:t>
                      </a:r>
                      <a:r>
                        <a:rPr lang="en-US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 FOODS INDIA PVT LTD)</a:t>
                      </a:r>
                      <a:endParaRPr lang="en-IN" sz="1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84364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39061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 (CAVINKARE)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444702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876267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GEMSIP (GM AGRO &amp; BEVERAGES PVT LTD)</a:t>
                      </a:r>
                    </a:p>
                  </a:txBody>
                  <a:tcPr marL="762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09458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152400" marR="6350" marT="635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98578925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  <a:endParaRPr lang="en-IN" sz="10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750786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481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534657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762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b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252511"/>
                  </a:ext>
                </a:extLst>
              </a:tr>
              <a:tr h="15117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15240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0.06%</a:t>
                      </a:r>
                    </a:p>
                  </a:txBody>
                  <a:tcPr marL="6350" marR="6350" marT="6350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19837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9D032EA-6F6E-32EE-9A68-84486261CD0E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CCI’s </a:t>
            </a:r>
            <a:r>
              <a:rPr lang="en-US" sz="1600" b="1" dirty="0" err="1">
                <a:latin typeface="+mn-lt"/>
              </a:rPr>
              <a:t>Maaza</a:t>
            </a:r>
            <a:r>
              <a:rPr lang="en-US" sz="1600" b="1" dirty="0">
                <a:latin typeface="+mn-lt"/>
              </a:rPr>
              <a:t> Mango gained +1% share, while Minute Maid Pulpy declined -7%, with Others also rising +6%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16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637F-0343-DF8D-9260-E9F3F79F1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E8E1645-1BB3-B18B-B7EB-C1374F26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94453"/>
              </p:ext>
            </p:extLst>
          </p:nvPr>
        </p:nvGraphicFramePr>
        <p:xfrm>
          <a:off x="244548" y="5096252"/>
          <a:ext cx="3894812" cy="17678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73703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4282050840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3338772066"/>
                    </a:ext>
                  </a:extLst>
                </a:gridCol>
                <a:gridCol w="973703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</a:tblGrid>
              <a:tr h="39404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Markets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Contribution STILLS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Contribution STILLS – CCI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– STILLS - CCI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Delhi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Mumbai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Kolkata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Bangalore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52%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554615"/>
                  </a:ext>
                </a:extLst>
              </a:tr>
              <a:tr h="24249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Lucknow</a:t>
                      </a:r>
                      <a:endParaRPr lang="en-IN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463383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25FF7E04-C3F8-0391-C3D7-BB928A3D6FE7}"/>
              </a:ext>
            </a:extLst>
          </p:cNvPr>
          <p:cNvSpPr txBox="1">
            <a:spLocks/>
          </p:cNvSpPr>
          <p:nvPr/>
        </p:nvSpPr>
        <p:spPr>
          <a:xfrm>
            <a:off x="535258" y="130322"/>
            <a:ext cx="11119623" cy="4979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STILLS segment is majorly driven from two brands –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Maaza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and Minute Maid</a:t>
            </a:r>
            <a:endParaRPr kumimoji="0" lang="en-IN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BC4BF2-C012-B703-A6F3-94FEB8C4F61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Maaza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Mango drives the majority of the sales in the STILLS segment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DBF1A1D-FAC0-C08E-1690-F424E102B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91151"/>
              </p:ext>
            </p:extLst>
          </p:nvPr>
        </p:nvGraphicFramePr>
        <p:xfrm>
          <a:off x="6737592" y="5146164"/>
          <a:ext cx="5027512" cy="139218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13756">
                  <a:extLst>
                    <a:ext uri="{9D8B030D-6E8A-4147-A177-3AD203B41FA5}">
                      <a16:colId xmlns:a16="http://schemas.microsoft.com/office/drawing/2014/main" val="3783451958"/>
                    </a:ext>
                  </a:extLst>
                </a:gridCol>
                <a:gridCol w="2513756">
                  <a:extLst>
                    <a:ext uri="{9D8B030D-6E8A-4147-A177-3AD203B41FA5}">
                      <a16:colId xmlns:a16="http://schemas.microsoft.com/office/drawing/2014/main" val="893854476"/>
                    </a:ext>
                  </a:extLst>
                </a:gridCol>
              </a:tblGrid>
              <a:tr h="53492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Manufacturers</a:t>
                      </a:r>
                      <a:endParaRPr lang="en-IN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MS (in UC) - STILLS</a:t>
                      </a:r>
                    </a:p>
                    <a:p>
                      <a:pPr algn="ctr"/>
                      <a:r>
                        <a:rPr lang="en-IN" sz="1000" dirty="0"/>
                        <a:t>(Aug’25)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223937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464732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Fresca Foods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8875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2275461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  <a:endParaRPr lang="en-I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573952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F3A9B44-040E-235D-B792-FE0EE061ADF9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CCI Portfolio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3CCD13-1E0F-F7BE-0FF3-8F89E29CBF93}"/>
              </a:ext>
            </a:extLst>
          </p:cNvPr>
          <p:cNvSpPr txBox="1"/>
          <p:nvPr/>
        </p:nvSpPr>
        <p:spPr>
          <a:xfrm>
            <a:off x="7904672" y="6497428"/>
            <a:ext cx="3580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, PepsiCo and Fresca</a:t>
            </a:r>
            <a:endParaRPr kumimoji="0" lang="en-IN" sz="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E38129E-AE63-0299-1199-E16531528F0F}"/>
              </a:ext>
            </a:extLst>
          </p:cNvPr>
          <p:cNvSpPr/>
          <p:nvPr/>
        </p:nvSpPr>
        <p:spPr>
          <a:xfrm>
            <a:off x="4973265" y="5725363"/>
            <a:ext cx="1565245" cy="879787"/>
          </a:xfrm>
          <a:prstGeom prst="wedgeRoundRectCallout">
            <a:avLst>
              <a:gd name="adj1" fmla="val 90217"/>
              <a:gd name="adj2" fmla="val 2911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“OTHERS” is fragmented, resulting in a variety of different manufacturers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E53835-995B-CFC0-945E-B099CBBF1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77754"/>
              </p:ext>
            </p:extLst>
          </p:nvPr>
        </p:nvGraphicFramePr>
        <p:xfrm>
          <a:off x="244549" y="981169"/>
          <a:ext cx="11520557" cy="3799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4533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2490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2490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2490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249006">
                  <a:extLst>
                    <a:ext uri="{9D8B030D-6E8A-4147-A177-3AD203B41FA5}">
                      <a16:colId xmlns:a16="http://schemas.microsoft.com/office/drawing/2014/main" val="3510422795"/>
                    </a:ext>
                  </a:extLst>
                </a:gridCol>
              </a:tblGrid>
              <a:tr h="66167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STILLS – CCI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chemeClr val="bg1"/>
                          </a:solidFill>
                          <a:latin typeface="+mn-lt"/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6863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Contribution to STILLS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(at Total Level)</a:t>
                      </a:r>
                      <a:endParaRPr lang="en-IN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MS (in UC) - STILLS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(Aug’25)</a:t>
                      </a:r>
                      <a:endParaRPr lang="en-IN" sz="11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MS 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vs YA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MTD Gr 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  <a:endParaRPr lang="en-IN" sz="11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  <a:endParaRPr lang="en-IN" sz="11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  <a:endParaRPr lang="en-IN" sz="11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-21%</a:t>
                      </a:r>
                      <a:endParaRPr lang="en-IN" sz="11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73519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Maaza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Mango</a:t>
                      </a:r>
                      <a:endParaRPr lang="en-IN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  <a:endParaRPr lang="en-IN" sz="11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  <a:endParaRPr lang="en-IN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  <a:endParaRPr lang="en-IN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-24%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Minute Maid Pulpy</a:t>
                      </a:r>
                      <a:endParaRPr lang="en-IN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en-IN" sz="11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  <a:endParaRPr lang="en-IN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  <a:endParaRPr lang="en-IN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-19%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  <a:endParaRPr lang="en-IN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  <a:endParaRPr lang="en-IN" sz="11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  <a:endParaRPr lang="en-IN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65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3190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F1CA0-F145-A0D4-1F3F-EBA493F0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8135A72-5EE4-0176-A5CF-F2FC4308E2EF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79DD9-62EB-ADE2-8BDB-BC665BCFEDA4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6D7C60-18EB-4680-D3E0-1FCC88966216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CCI gained 4% share in YTD Aug’25 vs. last year, driven primarily by Thums Up Charged</a:t>
            </a:r>
            <a:endParaRPr lang="en-IN" sz="1600" b="1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B9EAE7-0621-166F-91D1-267492F27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35170"/>
              </p:ext>
            </p:extLst>
          </p:nvPr>
        </p:nvGraphicFramePr>
        <p:xfrm>
          <a:off x="657655" y="1484530"/>
          <a:ext cx="10967224" cy="2126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1806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741806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</a:tblGrid>
              <a:tr h="3036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Bangalore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MS (UC Vol)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0369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Aug’24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Aug'25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 PY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 in Energy Drinks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Thumps Up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Predator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03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IN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otal</a:t>
                      </a: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CCI Energy Drinks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</a:t>
                      </a: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87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492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16C8C-41A1-4544-1CA7-ADF91823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8603C5B-1692-C628-4B21-B6A05EE8359E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9545E7-F2F0-9393-03B5-376689194776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1FE49C-C2E1-09CF-7C63-3EF51F83C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51975"/>
              </p:ext>
            </p:extLst>
          </p:nvPr>
        </p:nvGraphicFramePr>
        <p:xfrm>
          <a:off x="687658" y="1538603"/>
          <a:ext cx="10967225" cy="2111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3801108764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CSD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Lime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 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9221676-DA68-3325-9FF1-70B5BDE3A407}"/>
              </a:ext>
            </a:extLst>
          </p:cNvPr>
          <p:cNvSpPr txBox="1">
            <a:spLocks/>
          </p:cNvSpPr>
          <p:nvPr/>
        </p:nvSpPr>
        <p:spPr>
          <a:xfrm>
            <a:off x="687658" y="2827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1600" b="1" dirty="0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7B942C-84A3-2846-D70F-41581DD56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40377"/>
              </p:ext>
            </p:extLst>
          </p:nvPr>
        </p:nvGraphicFramePr>
        <p:xfrm>
          <a:off x="687658" y="4018481"/>
          <a:ext cx="10967225" cy="1759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3445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2193445">
                  <a:extLst>
                    <a:ext uri="{9D8B030D-6E8A-4147-A177-3AD203B41FA5}">
                      <a16:colId xmlns:a16="http://schemas.microsoft.com/office/drawing/2014/main" val="3608738752"/>
                    </a:ext>
                  </a:extLst>
                </a:gridCol>
              </a:tblGrid>
              <a:tr h="35186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Flavors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 Sales % Flavors Contribution (UC Vol) Aug’25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5186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STILLS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Mango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51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en-I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BFECF26-A5DD-42A1-D4F0-5609FC008E38}"/>
              </a:ext>
            </a:extLst>
          </p:cNvPr>
          <p:cNvSpPr txBox="1">
            <a:spLocks/>
          </p:cNvSpPr>
          <p:nvPr/>
        </p:nvSpPr>
        <p:spPr>
          <a:xfrm>
            <a:off x="840058" y="435122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latin typeface="+mn-lt"/>
              </a:rPr>
              <a:t>For CCI, Cola and Lime are the top two flavors in the CSD segment, while Mango and Orange lead in the STILLS segment</a:t>
            </a:r>
            <a:endParaRPr lang="en-IN" sz="1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7803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DC06-861B-05D7-6B94-414CE9776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8B850BA-7F8C-204C-F93D-237DB18F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1"/>
            <a:ext cx="11119623" cy="9541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n-lt"/>
              </a:rPr>
              <a:t>Setting up the context</a:t>
            </a:r>
            <a:endParaRPr lang="en-IN" sz="3200" b="1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070729-0606-CC0B-B89F-76DCCB9CDA5C}"/>
              </a:ext>
            </a:extLst>
          </p:cNvPr>
          <p:cNvSpPr txBox="1">
            <a:spLocks/>
          </p:cNvSpPr>
          <p:nvPr/>
        </p:nvSpPr>
        <p:spPr>
          <a:xfrm>
            <a:off x="535257" y="1233377"/>
            <a:ext cx="11119623" cy="51562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is the market share of CCI and its competitors, and what are the trends in the CSD and Stills segments?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is the contribution of CCI and its competitors at the channel level?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What is the impact of smaller packs in both the segments?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CSD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flavors are leading in the CSD segment, and how does CCI perform in these key flavors?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SKUs are driving sales for orange and other flavors?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happening in key KPIs for orange and other flavors for CCI vs competitors?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 Stills: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is CCI performing in the key flavors?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manufacturer is leading in the key flavors in Stills segment?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SKUs are driving sales for Mango and other top contributing flavors, and how do different pack sizes impact sales?</a:t>
            </a:r>
          </a:p>
        </p:txBody>
      </p:sp>
    </p:spTree>
    <p:extLst>
      <p:ext uri="{BB962C8B-B14F-4D97-AF65-F5344CB8AC3E}">
        <p14:creationId xmlns:p14="http://schemas.microsoft.com/office/powerpoint/2010/main" val="3439201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4F9D-D081-BEA9-2089-2CC299DB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Category and CCI are following similar trend at an overall level</a:t>
            </a:r>
            <a:endParaRPr lang="en-IN" sz="1600" b="1">
              <a:latin typeface="+mn-l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33393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5AB054-82A4-BABC-7AC4-FBB224B7E8F0}"/>
              </a:ext>
            </a:extLst>
          </p:cNvPr>
          <p:cNvSpPr txBox="1"/>
          <p:nvPr/>
        </p:nvSpPr>
        <p:spPr>
          <a:xfrm>
            <a:off x="323385" y="6411951"/>
            <a:ext cx="112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 all manufacturers except CCI and PepsiCo India</a:t>
            </a: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DCBA1B9-7138-DF04-B593-3E1412307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847043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EA58CDFF-C530-59D4-D062-EEAF23E24D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410253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D639AF6-0189-30E1-96E6-58E7A6353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22115"/>
              </p:ext>
            </p:extLst>
          </p:nvPr>
        </p:nvGraphicFramePr>
        <p:xfrm>
          <a:off x="537117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45156908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238923443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8608391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NARTD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124%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-47%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NARTD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5342520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F3D1A4D-F0FC-1EC5-61E1-9E1AA9A8B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83805"/>
              </p:ext>
            </p:extLst>
          </p:nvPr>
        </p:nvGraphicFramePr>
        <p:xfrm>
          <a:off x="4280210" y="3746809"/>
          <a:ext cx="3636001" cy="18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700968885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2718940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080976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CSD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3136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-17%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0120239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CSD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94085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ED72244-4288-C496-3FF2-1B8744151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88736"/>
              </p:ext>
            </p:extLst>
          </p:nvPr>
        </p:nvGraphicFramePr>
        <p:xfrm>
          <a:off x="8022022" y="3746809"/>
          <a:ext cx="3636001" cy="2754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8053">
                  <a:extLst>
                    <a:ext uri="{9D8B030D-6E8A-4147-A177-3AD203B41FA5}">
                      <a16:colId xmlns:a16="http://schemas.microsoft.com/office/drawing/2014/main" val="3630681448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73926809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2682787082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919028429"/>
                    </a:ext>
                  </a:extLst>
                </a:gridCol>
                <a:gridCol w="601987">
                  <a:extLst>
                    <a:ext uri="{9D8B030D-6E8A-4147-A177-3AD203B41FA5}">
                      <a16:colId xmlns:a16="http://schemas.microsoft.com/office/drawing/2014/main" val="3642329944"/>
                    </a:ext>
                  </a:extLst>
                </a:gridCol>
              </a:tblGrid>
              <a:tr h="38594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STILLS – Aug’25</a:t>
                      </a:r>
                      <a:endParaRPr lang="en-IN" sz="11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MS </a:t>
                      </a:r>
                    </a:p>
                    <a:p>
                      <a:pPr algn="ctr"/>
                      <a:r>
                        <a:rPr lang="en-IN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vs YA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</a:rPr>
                        <a:t>MTD Gr 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 YTD Gr</a:t>
                      </a:r>
                      <a:endParaRPr lang="en-IN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30805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09376056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FRESH FRUITS IND (P)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2920%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7313877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 FOODS INDIA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6754983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8910764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-28%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19028156"/>
                  </a:ext>
                </a:extLst>
              </a:tr>
              <a:tr h="325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IN" sz="11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-50%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15107180"/>
                  </a:ext>
                </a:extLst>
              </a:tr>
              <a:tr h="32560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STILLS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34%</a:t>
                      </a:r>
                      <a:endParaRPr lang="en-IN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8480579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2D2F4C5-09A5-78E0-9004-C70A90A4A251}"/>
              </a:ext>
            </a:extLst>
          </p:cNvPr>
          <p:cNvSpPr/>
          <p:nvPr/>
        </p:nvSpPr>
        <p:spPr>
          <a:xfrm>
            <a:off x="3745064" y="1132623"/>
            <a:ext cx="427095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09DEA-D35A-F3CD-2BC6-1E0E3DE61A16}"/>
              </a:ext>
            </a:extLst>
          </p:cNvPr>
          <p:cNvSpPr/>
          <p:nvPr/>
        </p:nvSpPr>
        <p:spPr>
          <a:xfrm>
            <a:off x="7403478" y="1133361"/>
            <a:ext cx="504560" cy="28992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85%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3877BE-1829-AEF3-223B-5483C8034802}"/>
              </a:ext>
            </a:extLst>
          </p:cNvPr>
          <p:cNvSpPr/>
          <p:nvPr/>
        </p:nvSpPr>
        <p:spPr>
          <a:xfrm>
            <a:off x="11195437" y="1132623"/>
            <a:ext cx="459444" cy="2326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</a:t>
            </a:r>
            <a:endParaRPr kumimoji="0" lang="en-IN" sz="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C8530-6216-8C0B-AA54-20211FEC30F2}"/>
              </a:ext>
            </a:extLst>
          </p:cNvPr>
          <p:cNvSpPr/>
          <p:nvPr/>
        </p:nvSpPr>
        <p:spPr>
          <a:xfrm>
            <a:off x="427648" y="6188148"/>
            <a:ext cx="4771673" cy="223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of segments to total NARTD for CCI in last </a:t>
            </a:r>
            <a:r>
              <a:rPr lang="en-US" sz="1000" b="1" dirty="0">
                <a:solidFill>
                  <a:prstClr val="black"/>
                </a:solidFill>
                <a:latin typeface="Calibri" panose="020F0502020204030204"/>
              </a:rPr>
              <a:t>22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months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87E9AB-493F-A4C9-8974-6CEEE8E12455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Increase in sales is observed from Jan’25 onwards in both the segments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leading in both the segments – CSD and Stills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7158D-ACB3-E62E-6EED-9C14BB7A12B8}"/>
              </a:ext>
            </a:extLst>
          </p:cNvPr>
          <p:cNvSpPr/>
          <p:nvPr/>
        </p:nvSpPr>
        <p:spPr>
          <a:xfrm>
            <a:off x="2863741" y="1639309"/>
            <a:ext cx="1208529" cy="73695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7E540A-309A-7425-2C41-8D75888800A9}"/>
              </a:ext>
            </a:extLst>
          </p:cNvPr>
          <p:cNvSpPr/>
          <p:nvPr/>
        </p:nvSpPr>
        <p:spPr>
          <a:xfrm>
            <a:off x="6571611" y="1662881"/>
            <a:ext cx="1208529" cy="73695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5AF65C-6890-77D4-91C3-3422E8BDE5AC}"/>
              </a:ext>
            </a:extLst>
          </p:cNvPr>
          <p:cNvSpPr/>
          <p:nvPr/>
        </p:nvSpPr>
        <p:spPr>
          <a:xfrm>
            <a:off x="10355286" y="1863225"/>
            <a:ext cx="1208529" cy="73695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86AB2-3A2C-5A2F-0511-58744EAD0886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Trends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E235-BDC3-7E51-5791-82172D7C293E}"/>
              </a:ext>
            </a:extLst>
          </p:cNvPr>
          <p:cNvSpPr txBox="1"/>
          <p:nvPr/>
        </p:nvSpPr>
        <p:spPr>
          <a:xfrm>
            <a:off x="485523" y="5586199"/>
            <a:ext cx="342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800" b="1" i="1" dirty="0">
                <a:solidFill>
                  <a:prstClr val="black"/>
                </a:solidFill>
              </a:rPr>
              <a:t>*NARTD includes CSD and STILLS, excluding water </a:t>
            </a:r>
            <a:endParaRPr lang="en-IN" sz="800" b="1" i="1" dirty="0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D90D3-BEE8-2D99-2970-4351DE13DC6D}"/>
              </a:ext>
            </a:extLst>
          </p:cNvPr>
          <p:cNvSpPr txBox="1"/>
          <p:nvPr/>
        </p:nvSpPr>
        <p:spPr>
          <a:xfrm>
            <a:off x="8030489" y="6519852"/>
            <a:ext cx="3632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PepsiCo taking 1% MS(CU) is also included in others Manufactures   </a:t>
            </a:r>
            <a:endParaRPr kumimoji="0" lang="en-IN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572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9F05-3DA0-91B3-3872-202156BF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26E826-D99D-5114-019F-67E421CF5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654763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66F6F1D7-DF29-1754-2193-5685284E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Bangalore market is driven mainly by third-party licenses; CCI follows a similar overall trend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45F04E-7F1F-3D75-4CC2-353DF7D1A203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81698F69-528C-B4A2-FD5C-41F5877EFF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850161"/>
              </p:ext>
            </p:extLst>
          </p:nvPr>
        </p:nvGraphicFramePr>
        <p:xfrm>
          <a:off x="559048" y="366582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id="{328BE0E3-121B-A942-0C75-43E2F9E629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48543"/>
              </p:ext>
            </p:extLst>
          </p:nvPr>
        </p:nvGraphicFramePr>
        <p:xfrm>
          <a:off x="6314806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B498BF8B-D2C7-51C8-FACB-CB6568B425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327979"/>
              </p:ext>
            </p:extLst>
          </p:nvPr>
        </p:nvGraphicFramePr>
        <p:xfrm>
          <a:off x="6314806" y="366582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2A272FF-6955-1541-03B1-A47FCE70598C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Understanding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810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55E9-7AC3-6D9F-562A-BEBD7A560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4881F28-7044-73E9-42C2-8FCE156D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5A137C-FB75-8A2E-262C-F1052295EF6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portfolio is majorly driven from large packs – 750ML in CSD and 600ML in STILLS segment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7A208A-0363-7660-9D90-9B56B173A13A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5B507-8B97-6344-554B-E3E2D39D9B71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B6D95B-5D61-1756-5CFE-E34197031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28661"/>
              </p:ext>
            </p:extLst>
          </p:nvPr>
        </p:nvGraphicFramePr>
        <p:xfrm>
          <a:off x="533392" y="1405465"/>
          <a:ext cx="9252003" cy="3518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39157719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76029760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85275582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20245869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9812482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57439172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02520740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854406111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21102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-87%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-68%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7727786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545%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1009%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81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3631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5AAEB-6588-6A8C-7634-644B0821A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71F57B6-B566-EFB8-07B7-A2E9FEEA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44291"/>
              </p:ext>
            </p:extLst>
          </p:nvPr>
        </p:nvGraphicFramePr>
        <p:xfrm>
          <a:off x="539117" y="1405465"/>
          <a:ext cx="9252003" cy="3518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407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06923560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226666882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679118729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667212698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757350674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13265800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102000016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396401140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4268146187"/>
                    </a:ext>
                  </a:extLst>
                </a:gridCol>
              </a:tblGrid>
              <a:tr h="42865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Aug’25</a:t>
                      </a:r>
                      <a:endParaRPr lang="en-US" sz="1600" b="1" dirty="0"/>
                    </a:p>
                    <a:p>
                      <a:pPr algn="ctr"/>
                      <a:r>
                        <a:rPr lang="en-US" sz="1200" b="1" dirty="0"/>
                        <a:t>[Sales in UC]</a:t>
                      </a:r>
                      <a:endParaRPr lang="en-IN" sz="16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CCI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Pepsico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OTHERS</a:t>
                      </a:r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4286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Contri %</a:t>
                      </a:r>
                      <a:endParaRPr lang="en-IN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MTD Gr %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YTD Gr %</a:t>
                      </a:r>
                      <a:endParaRPr lang="en-IN" sz="1400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339%</a:t>
                      </a:r>
                    </a:p>
                  </a:txBody>
                  <a:tcPr marL="6350" marR="6350" marT="635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354178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135%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135%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3143777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#DIV/0!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231%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813%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162%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-100%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2307%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348%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4286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-49%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227%</a:t>
                      </a:r>
                    </a:p>
                  </a:txBody>
                  <a:tcPr marL="6350" marR="6350" marT="635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50567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F9E4A01-228D-3B41-05DF-6B250169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Smaller pack has significant importance in both the segments (CSD and STILLS)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6F0EDB-8C73-ED2C-A7A5-402B68A5975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The 500 ML pack contributes approximately 10% to the overall STILLS segment, while CCI’s contribution to this pack size remains negligible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1594C1-911F-E3AB-34A9-C4CBDA1B884B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level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2F09D3-1E56-EE5C-B750-694811E881EC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8370059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79798"/>
              </p:ext>
            </p:extLst>
          </p:nvPr>
        </p:nvGraphicFramePr>
        <p:xfrm>
          <a:off x="559048" y="939231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75993A7A-2D72-0D8C-2833-2ACA5C50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IN" sz="1600" b="1">
                <a:latin typeface="+mn-lt"/>
              </a:rPr>
              <a:t>Pack Level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80E6671-2A8F-7A6D-159B-1F2478D3620C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B10C9CB-EE2F-98F6-C28E-16B2996D4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926306"/>
              </p:ext>
            </p:extLst>
          </p:nvPr>
        </p:nvGraphicFramePr>
        <p:xfrm>
          <a:off x="6231302" y="948085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924511-068B-EA24-B502-F42002F8CCB6}"/>
              </a:ext>
            </a:extLst>
          </p:cNvPr>
          <p:cNvCxnSpPr>
            <a:cxnSpLocks/>
          </p:cNvCxnSpPr>
          <p:nvPr/>
        </p:nvCxnSpPr>
        <p:spPr>
          <a:xfrm>
            <a:off x="6161975" y="799062"/>
            <a:ext cx="0" cy="5341004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8835CD1-7A28-0377-8C08-E52A59270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335530"/>
              </p:ext>
            </p:extLst>
          </p:nvPr>
        </p:nvGraphicFramePr>
        <p:xfrm>
          <a:off x="559048" y="3530084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35EA34AF-1345-12BB-8FEE-A396212A4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501643"/>
              </p:ext>
            </p:extLst>
          </p:nvPr>
        </p:nvGraphicFramePr>
        <p:xfrm>
          <a:off x="6231302" y="3538938"/>
          <a:ext cx="5536951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C0C955-EA12-DE11-3443-72006A7EA8B3}"/>
              </a:ext>
            </a:extLst>
          </p:cNvPr>
          <p:cNvSpPr/>
          <p:nvPr/>
        </p:nvSpPr>
        <p:spPr>
          <a:xfrm>
            <a:off x="533392" y="6512310"/>
            <a:ext cx="11223708" cy="21536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further deep-dive by segments for better understanding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2A673-7113-F45F-2821-50545109815B}"/>
              </a:ext>
            </a:extLst>
          </p:cNvPr>
          <p:cNvSpPr/>
          <p:nvPr/>
        </p:nvSpPr>
        <p:spPr>
          <a:xfrm>
            <a:off x="10414000" y="-11151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 size Information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61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C792-62D9-BE47-3BC6-A428A27F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3E61DF-7A8A-186F-27DB-DB6EA99BB86D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84469F6-E39C-15EF-2BDB-672C80FDD65D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BANGALORE - CSD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40F1B6-8D90-6D02-4B22-DDF94734797D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812FBA56-868D-2633-34F9-1DFF817FEDF3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BFD3B81E-BBD5-FD52-11A8-20ED3B152A74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7F7D71E-ECEB-2F93-81B0-A10C3ECA2BA2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9C17989F-C4E3-DF2D-3B1E-E718BD836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B3E0272F-5D41-677A-682C-47036BD23A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7457E049-8F54-6C54-A51A-158B3184F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865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28ADA8-ACCE-C644-8D37-9C0A8F4B3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04471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C514252-DAD5-7011-4B96-9B313019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Cola, Lime, and Orange are the top flavors in CSD 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7305043-2644-9963-6E5E-97441EE2E931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Other flavors in the CSD segment, which contribute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~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10% of total sales, are primarily driven by competing manufacturers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1C9C1EF-77A9-8B4C-4CCB-E816B796B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511582"/>
              </p:ext>
            </p:extLst>
          </p:nvPr>
        </p:nvGraphicFramePr>
        <p:xfrm>
          <a:off x="535256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7D71C0E-241B-8106-753F-D9AF91001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549525"/>
              </p:ext>
            </p:extLst>
          </p:nvPr>
        </p:nvGraphicFramePr>
        <p:xfrm>
          <a:off x="8086483" y="3717073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1492C25-B043-442E-C141-D8516DD49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28708"/>
              </p:ext>
            </p:extLst>
          </p:nvPr>
        </p:nvGraphicFramePr>
        <p:xfrm>
          <a:off x="4310869" y="3713468"/>
          <a:ext cx="3568394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F2E4725-AF8E-5F8D-0BBF-3B9C5710D6F3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Contribution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EE457B-8087-DCDE-C5BD-AB296F331FA6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CCI and its competitors performing across different flavors?</a:t>
            </a:r>
          </a:p>
        </p:txBody>
      </p:sp>
    </p:spTree>
    <p:extLst>
      <p:ext uri="{BB962C8B-B14F-4D97-AF65-F5344CB8AC3E}">
        <p14:creationId xmlns:p14="http://schemas.microsoft.com/office/powerpoint/2010/main" val="305524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2931A-B80F-33BD-7924-6AB30503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E1DD0C-392C-E961-7807-AF949210CB58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Calibri" panose="020F0502020204030204"/>
              </a:rPr>
              <a:t>YTD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85E9BD-5E08-195C-5580-33EDDA7CE66E}"/>
              </a:ext>
            </a:extLst>
          </p:cNvPr>
          <p:cNvSpPr txBox="1">
            <a:spLocks/>
          </p:cNvSpPr>
          <p:nvPr/>
        </p:nvSpPr>
        <p:spPr>
          <a:xfrm>
            <a:off x="535258" y="130322"/>
            <a:ext cx="11119623" cy="4979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leads in CSD but faces challenges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 the Stills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segment where competition from Others remains strong.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9777F8-C854-C85A-5537-83B70B485B38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While CCI holds ~65%  Market Share in CSD across cities, but shows loss of share in Kolkata and Lucknow when compared with YTDAug’24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Stills category is dominated by Others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 Manufacturers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holding ~70% MS across the cities while CCI leads only in Kolkata and Bangalore.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035B08-1BC0-62A2-4E5A-3D5EE3380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68015"/>
              </p:ext>
            </p:extLst>
          </p:nvPr>
        </p:nvGraphicFramePr>
        <p:xfrm>
          <a:off x="687658" y="874575"/>
          <a:ext cx="11143362" cy="4681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7020">
                  <a:extLst>
                    <a:ext uri="{9D8B030D-6E8A-4147-A177-3AD203B41FA5}">
                      <a16:colId xmlns:a16="http://schemas.microsoft.com/office/drawing/2014/main" val="3850141696"/>
                    </a:ext>
                  </a:extLst>
                </a:gridCol>
                <a:gridCol w="1173162">
                  <a:extLst>
                    <a:ext uri="{9D8B030D-6E8A-4147-A177-3AD203B41FA5}">
                      <a16:colId xmlns:a16="http://schemas.microsoft.com/office/drawing/2014/main" val="4251356180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1563490310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1667128756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2614034285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4226771518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3856981132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618659855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435086760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933052753"/>
                    </a:ext>
                  </a:extLst>
                </a:gridCol>
                <a:gridCol w="997020">
                  <a:extLst>
                    <a:ext uri="{9D8B030D-6E8A-4147-A177-3AD203B41FA5}">
                      <a16:colId xmlns:a16="http://schemas.microsoft.com/office/drawing/2014/main" val="4201083776"/>
                    </a:ext>
                  </a:extLst>
                </a:gridCol>
              </a:tblGrid>
              <a:tr h="391407"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Metric</a:t>
                      </a:r>
                    </a:p>
                    <a:p>
                      <a:pPr algn="ctr"/>
                      <a:r>
                        <a:rPr lang="en-IN" sz="1400" b="1" dirty="0"/>
                        <a:t>[Sales in UC]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NARTD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CSD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bg1"/>
                          </a:solidFill>
                        </a:rPr>
                        <a:t>STILLS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8284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46035"/>
                  </a:ext>
                </a:extLst>
              </a:tr>
              <a:tr h="3899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Delhi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 YTD Aug'25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095582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vs 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89804"/>
                  </a:ext>
                </a:extLst>
              </a:tr>
              <a:tr h="3899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Mumbai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 YTD Aug'25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155223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vs 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137475"/>
                  </a:ext>
                </a:extLst>
              </a:tr>
              <a:tr h="3899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Kolkata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 YTD Aug'25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043843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pPr algn="ctr" fontAlgn="b"/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vs 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151158"/>
                  </a:ext>
                </a:extLst>
              </a:tr>
              <a:tr h="389988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Bangalore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 YTD Aug'25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312585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pPr algn="ctr" fontAlgn="b"/>
                      <a:endParaRPr lang="en-IN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vs 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247538"/>
                  </a:ext>
                </a:extLst>
              </a:tr>
              <a:tr h="389988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Lucknow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MS YTD Aug'25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093821"/>
                  </a:ext>
                </a:extLst>
              </a:tr>
              <a:tr h="389988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endParaRPr lang="en-IN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Shift vs LY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56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8577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BC94-F88F-C709-90C6-1A888CB0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4F82C6E-F605-C9A8-B358-22BEE4E06D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955777"/>
              </p:ext>
            </p:extLst>
          </p:nvPr>
        </p:nvGraphicFramePr>
        <p:xfrm>
          <a:off x="537121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F8D4F26-5F50-BA03-40D4-5047F1552038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Flavor Leaders</a:t>
            </a:r>
            <a:endParaRPr lang="en-IN" sz="1400" b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40EFEC2-4166-B9BF-D973-F65BBC4E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is leading on all the key flavors – Cola, Lime and Orange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B862636-09EC-3721-7E3A-8DC6366DBF1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Other flavors are driven by rest of the manufacturers (except CCI and PepsiCo)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59C3DDE5-4D58-1793-5EE3-2F272BBB06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079952"/>
              </p:ext>
            </p:extLst>
          </p:nvPr>
        </p:nvGraphicFramePr>
        <p:xfrm>
          <a:off x="6188925" y="3717073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4BBDAB13-BC0E-6481-F819-F7E22FFF2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146106"/>
              </p:ext>
            </p:extLst>
          </p:nvPr>
        </p:nvGraphicFramePr>
        <p:xfrm>
          <a:off x="537121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457B10-FD64-EB73-3828-5C10B0FAF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305887"/>
              </p:ext>
            </p:extLst>
          </p:nvPr>
        </p:nvGraphicFramePr>
        <p:xfrm>
          <a:off x="6188925" y="1061626"/>
          <a:ext cx="55368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AC6F80-8E28-8A22-6BE4-3FAE5C9E351D}"/>
              </a:ext>
            </a:extLst>
          </p:cNvPr>
          <p:cNvSpPr txBox="1"/>
          <p:nvPr/>
        </p:nvSpPr>
        <p:spPr>
          <a:xfrm>
            <a:off x="457189" y="6223195"/>
            <a:ext cx="112404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u="sng"/>
              <a:t>Note</a:t>
            </a:r>
            <a:r>
              <a:rPr lang="en-US" sz="700" b="1" i="1"/>
              <a:t>: </a:t>
            </a:r>
            <a:r>
              <a:rPr lang="en-US" sz="700" i="1"/>
              <a:t>OTHERS represents all manufacturers except CCI and PepsiCo India</a:t>
            </a:r>
            <a:endParaRPr lang="en-IN" sz="700" i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50854E-C376-E2A5-A98C-DA73624808F2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1E1010"/>
                </a:solidFill>
              </a:rPr>
              <a:t>Further focus only on orange and other flavors, as CCI leads in the top flavors</a:t>
            </a:r>
            <a:endParaRPr lang="en-IN" sz="1400" b="1">
              <a:solidFill>
                <a:srgbClr val="1E10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58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C87C-E510-8B9F-1AFA-713DE928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BC4A26-EF2D-08B9-9F1D-4B707F1F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CCI’s Fanta 750 ML pack is leading in the Orange flavor and contributes 69% to total orange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9CD4122-52A9-D13F-41D1-F2D7E5E538BF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ABE90F-D191-9539-A16B-DEEE38A07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95340"/>
              </p:ext>
            </p:extLst>
          </p:nvPr>
        </p:nvGraphicFramePr>
        <p:xfrm>
          <a:off x="535256" y="1167047"/>
          <a:ext cx="10809684" cy="4111012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82967213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760014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Orange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CSD)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187091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719378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83046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45060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116635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11002"/>
                  </a:ext>
                </a:extLst>
              </a:tr>
              <a:tr h="4243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MIRINDA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680983"/>
                  </a:ext>
                </a:extLst>
              </a:tr>
              <a:tr h="38063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ORANGE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C51370D-3B73-56C4-8EF0-4AB8AC41EA6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 - Orange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691498-66E9-EA5F-0A27-D64DA33E1FC2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Orange flavor - Key SKUs (Total Contribution is 19% to CSD segment )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CD1D9D-8750-E4A0-B9F4-1808E218217E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are key packs of orange flavor behaving at different KPIs?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EF807-F776-46DF-0922-EB8865EA2CEB}"/>
              </a:ext>
            </a:extLst>
          </p:cNvPr>
          <p:cNvSpPr txBox="1"/>
          <p:nvPr/>
        </p:nvSpPr>
        <p:spPr>
          <a:xfrm>
            <a:off x="533391" y="6196583"/>
            <a:ext cx="11119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is basis on the total period</a:t>
            </a:r>
            <a:endParaRPr kumimoji="0" lang="en-IN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333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98EFE6-99A4-CB07-8220-714936E6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9FD1B0-D2FB-9196-28B8-8DA0647F84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303807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40D3160D-B6D9-7BE4-EB4D-65B708511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587850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0E11BF0E-0575-BAC5-4EA4-E5039A67C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575403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2595C1ED-55FE-BA4B-9867-43ADCC7CDC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999579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618FD76-F5E2-531D-6949-7EDA01572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92334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BB326077-72FB-2693-B294-76754207AC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1768695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3D4B23B-06D5-7DA2-8FE2-46E1833B0931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  - Orange Flavor 750ML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B9CD8A-281B-1CF8-94C6-280BD292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Fanta is witnessing increasing sales trends in recent months</a:t>
            </a:r>
            <a:endParaRPr lang="en-IN" sz="1600" b="1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43A136-48C2-F16B-4363-76AA02436009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This could be due to the distribution gap between both the brands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Stock liquidation is witnessed for both the brands in latest month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BD65-C0E2-4F9E-9512-446F55D3DB38}"/>
              </a:ext>
            </a:extLst>
          </p:cNvPr>
          <p:cNvSpPr txBox="1"/>
          <p:nvPr/>
        </p:nvSpPr>
        <p:spPr>
          <a:xfrm>
            <a:off x="535257" y="6263269"/>
            <a:ext cx="1111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is basis on the segment</a:t>
            </a:r>
          </a:p>
        </p:txBody>
      </p:sp>
    </p:spTree>
    <p:extLst>
      <p:ext uri="{BB962C8B-B14F-4D97-AF65-F5344CB8AC3E}">
        <p14:creationId xmlns:p14="http://schemas.microsoft.com/office/powerpoint/2010/main" val="3869466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E6B78-B891-AE6C-BA30-8F9570DEC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CF271D5-AE60-7DB5-79A7-30DE5990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Other flavors are driven majorly from smaller packs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811C0C4-9E25-CDC0-6AF5-33A2EA3C3690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Top other flavors are Jeera, Energy Drink, Misty Lemon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539C7-A53E-F81E-B0EF-C293F17433F4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table above lists the top manufacturers in the "Other Flavors" within the CSD segment. This flavor-segment is fragmented, resulting in a variety of different manufacturers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is basis on the total period</a:t>
            </a:r>
            <a:endParaRPr kumimoji="0" lang="en-IN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8C655B-0AD7-CD0D-14F4-2A6C6B6C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12600"/>
              </p:ext>
            </p:extLst>
          </p:nvPr>
        </p:nvGraphicFramePr>
        <p:xfrm>
          <a:off x="535256" y="1100140"/>
          <a:ext cx="10809684" cy="5101109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385853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502628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Flavors (in CSD)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719378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MONSTER ULTRA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683469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MONSTER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97411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MISTY LEMON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732696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THUMS UP CHARGED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2140821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THUMS UP CHARGED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73799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81773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146903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PREDATOR GOLD STRIKE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443157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THUMS UP CHARGED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31313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12609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DRINKS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983046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45060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FRESH FRUITS IND (P)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JEERA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116635"/>
                  </a:ext>
                </a:extLst>
              </a:tr>
              <a:tr h="280632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 FOODS INDIA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TILO ORANGE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5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11002"/>
                  </a:ext>
                </a:extLst>
              </a:tr>
              <a:tr h="251727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DA34EF3-0934-3C24-FB2E-8EBCA8D78D4D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CSD - Other Flavors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F76058-4C6F-35F1-6037-56CBD50FBEBF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 - Key SKUs (Total Contribution is 10% to CSD segment 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614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516B0-3325-C520-67D3-7723570D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74C698-421F-2926-F7BD-C1EB709C82D9}"/>
              </a:ext>
            </a:extLst>
          </p:cNvPr>
          <p:cNvSpPr/>
          <p:nvPr/>
        </p:nvSpPr>
        <p:spPr>
          <a:xfrm flipH="1">
            <a:off x="3534032" y="0"/>
            <a:ext cx="8657968" cy="6858000"/>
          </a:xfrm>
          <a:prstGeom prst="rect">
            <a:avLst/>
          </a:prstGeom>
          <a:solidFill>
            <a:srgbClr val="DE00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CE32DB-3B3B-9FE9-029D-F5937EAB6898}"/>
              </a:ext>
            </a:extLst>
          </p:cNvPr>
          <p:cNvSpPr txBox="1"/>
          <p:nvPr/>
        </p:nvSpPr>
        <p:spPr>
          <a:xfrm>
            <a:off x="7932477" y="1530310"/>
            <a:ext cx="3867058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BANGALORE - STILLS</a:t>
            </a:r>
            <a:endParaRPr kumimoji="0" lang="en-US" altLang="ko-KR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8C561-D27B-1933-F4E7-6E509F2D4771}"/>
              </a:ext>
            </a:extLst>
          </p:cNvPr>
          <p:cNvSpPr/>
          <p:nvPr/>
        </p:nvSpPr>
        <p:spPr>
          <a:xfrm flipH="1">
            <a:off x="0" y="0"/>
            <a:ext cx="45167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riángulo rectángulo 17">
            <a:extLst>
              <a:ext uri="{FF2B5EF4-FFF2-40B4-BE49-F238E27FC236}">
                <a16:creationId xmlns:a16="http://schemas.microsoft.com/office/drawing/2014/main" id="{848D7043-4BA8-6D41-263D-BFCBF2EF802F}"/>
              </a:ext>
            </a:extLst>
          </p:cNvPr>
          <p:cNvSpPr/>
          <p:nvPr/>
        </p:nvSpPr>
        <p:spPr>
          <a:xfrm>
            <a:off x="0" y="0"/>
            <a:ext cx="560439" cy="6858000"/>
          </a:xfrm>
          <a:prstGeom prst="rtTriangle">
            <a:avLst/>
          </a:prstGeom>
          <a:gradFill>
            <a:gsLst>
              <a:gs pos="0">
                <a:srgbClr val="BF0003"/>
              </a:gs>
              <a:gs pos="48000">
                <a:srgbClr val="DE000A"/>
              </a:gs>
              <a:gs pos="100000">
                <a:srgbClr val="DE000A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Straight Arrow Connector 8">
            <a:extLst>
              <a:ext uri="{FF2B5EF4-FFF2-40B4-BE49-F238E27FC236}">
                <a16:creationId xmlns:a16="http://schemas.microsoft.com/office/drawing/2014/main" id="{E8370168-0783-C16E-86CF-45CDE94B81EA}"/>
              </a:ext>
            </a:extLst>
          </p:cNvPr>
          <p:cNvCxnSpPr/>
          <p:nvPr/>
        </p:nvCxnSpPr>
        <p:spPr>
          <a:xfrm flipH="1">
            <a:off x="7445829" y="3244369"/>
            <a:ext cx="474617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90F6A9F-C4FE-32D6-026B-4468293F6A35}"/>
              </a:ext>
            </a:extLst>
          </p:cNvPr>
          <p:cNvGrpSpPr/>
          <p:nvPr/>
        </p:nvGrpSpPr>
        <p:grpSpPr>
          <a:xfrm>
            <a:off x="632195" y="369724"/>
            <a:ext cx="5358436" cy="6858001"/>
            <a:chOff x="632195" y="369724"/>
            <a:chExt cx="5358436" cy="6858001"/>
          </a:xfrm>
        </p:grpSpPr>
        <p:pic>
          <p:nvPicPr>
            <p:cNvPr id="5" name="Picture 4" descr="Can of diet coke">
              <a:extLst>
                <a:ext uri="{FF2B5EF4-FFF2-40B4-BE49-F238E27FC236}">
                  <a16:creationId xmlns:a16="http://schemas.microsoft.com/office/drawing/2014/main" id="{CAED10FC-F3A4-5E6B-B2F0-80AAAED8A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95" y="2026725"/>
              <a:ext cx="1738620" cy="520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old bottle of Coca-Cola Zero Sugar">
              <a:extLst>
                <a:ext uri="{FF2B5EF4-FFF2-40B4-BE49-F238E27FC236}">
                  <a16:creationId xmlns:a16="http://schemas.microsoft.com/office/drawing/2014/main" id="{1F707FE5-8DB6-ABE1-EA70-73F33E5DB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-2241" r="17800" b="1"/>
            <a:stretch/>
          </p:blipFill>
          <p:spPr bwMode="auto">
            <a:xfrm>
              <a:off x="1958762" y="1648521"/>
              <a:ext cx="2557955" cy="520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ottle of Coca-cola classic">
              <a:extLst>
                <a:ext uri="{FF2B5EF4-FFF2-40B4-BE49-F238E27FC236}">
                  <a16:creationId xmlns:a16="http://schemas.microsoft.com/office/drawing/2014/main" id="{90A433C0-2F52-CF5D-6F6F-C8FC7A726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741" y="369724"/>
              <a:ext cx="2135890" cy="638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98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52F0-9C4C-ED1D-AE73-3A26F1F9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AAC08D-7BB9-1855-3E93-D74B0B68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329753"/>
              </p:ext>
            </p:extLst>
          </p:nvPr>
        </p:nvGraphicFramePr>
        <p:xfrm>
          <a:off x="537119" y="1126273"/>
          <a:ext cx="11119622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D5415707-9172-ED54-0EC6-1E0BFB70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2" y="122775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The top flavors in the STILLS segment are mango and orange flavor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1A8F3A-C585-13C9-E3CF-487C8A36745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Other Manufacturers are focusing on Mango flavor more compared to other flavors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1923D624-8FE9-054C-6BBB-81E7BEFBA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991845"/>
              </p:ext>
            </p:extLst>
          </p:nvPr>
        </p:nvGraphicFramePr>
        <p:xfrm>
          <a:off x="535256" y="3717073"/>
          <a:ext cx="50400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5BE3600E-1581-D029-ABD6-8B453774F0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73928"/>
              </p:ext>
            </p:extLst>
          </p:nvPr>
        </p:nvGraphicFramePr>
        <p:xfrm>
          <a:off x="6630663" y="3717073"/>
          <a:ext cx="504000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B27C6DA-B22D-C42B-D320-B417BA4B2554}"/>
              </a:ext>
            </a:extLst>
          </p:cNvPr>
          <p:cNvSpPr txBox="1"/>
          <p:nvPr/>
        </p:nvSpPr>
        <p:spPr>
          <a:xfrm>
            <a:off x="6630664" y="6067042"/>
            <a:ext cx="504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Manufacturers 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 to all Manufacturers excluding Coca-Cola India and PepsiCo</a:t>
            </a:r>
            <a:endParaRPr kumimoji="0" lang="en-IN" sz="7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AC7AF-7335-0C6D-859F-565D0378B409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Contribution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E9C779-91BC-F930-78AE-E1BCE2131AF9}"/>
              </a:ext>
            </a:extLst>
          </p:cNvPr>
          <p:cNvSpPr/>
          <p:nvPr/>
        </p:nvSpPr>
        <p:spPr>
          <a:xfrm>
            <a:off x="533392" y="6512310"/>
            <a:ext cx="11119623" cy="2599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01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happening in Mango flavor? </a:t>
            </a:r>
          </a:p>
        </p:txBody>
      </p:sp>
    </p:spTree>
    <p:extLst>
      <p:ext uri="{BB962C8B-B14F-4D97-AF65-F5344CB8AC3E}">
        <p14:creationId xmlns:p14="http://schemas.microsoft.com/office/powerpoint/2010/main" val="12661580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9DF7-515F-E788-7BBD-DAA171C1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3178AAA-5A17-D0C8-1103-56A3E715A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386154"/>
              </p:ext>
            </p:extLst>
          </p:nvPr>
        </p:nvGraphicFramePr>
        <p:xfrm>
          <a:off x="537120" y="3717073"/>
          <a:ext cx="532141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CEDCE713-E64B-28A6-C5B9-AB3D59B1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Mango flavor is driven by CCI and rest of the manufacturers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B9D415-AFA1-9BDD-1F15-E347CCB13B44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CCI is driving the complete orange flavor trends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PepsiCo contribution is negligible across all flavors in the STILLS segment</a:t>
            </a:r>
          </a:p>
        </p:txBody>
      </p:sp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7FEFF845-30E8-EB2F-677E-6F94891D84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539449"/>
              </p:ext>
            </p:extLst>
          </p:nvPr>
        </p:nvGraphicFramePr>
        <p:xfrm>
          <a:off x="6333462" y="3717073"/>
          <a:ext cx="532141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B75CA9B-91DB-1314-8323-95127E7730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705634"/>
              </p:ext>
            </p:extLst>
          </p:nvPr>
        </p:nvGraphicFramePr>
        <p:xfrm>
          <a:off x="537120" y="1061626"/>
          <a:ext cx="11117760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B81DD8-0F27-8A2B-AD02-D8CD0C979B10}"/>
              </a:ext>
            </a:extLst>
          </p:cNvPr>
          <p:cNvSpPr txBox="1"/>
          <p:nvPr/>
        </p:nvSpPr>
        <p:spPr>
          <a:xfrm>
            <a:off x="474853" y="6272492"/>
            <a:ext cx="112404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US" sz="7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OTHERS represents all manufacturers except CCI and PepsiCo India</a:t>
            </a:r>
            <a:endParaRPr kumimoji="0" lang="en-IN" sz="7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739D8-4BFD-7C6B-3271-B656D7A57365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Flavor Leader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772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FF915-0853-5C2A-EDB8-50DAB6BC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4A8B553-70BE-9BD6-599B-1CC47939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>
                <a:latin typeface="+mn-lt"/>
              </a:rPr>
              <a:t>CCI leading the Mango flavor in the Bangalore market and contributes ~44% of the total Mango</a:t>
            </a:r>
            <a:endParaRPr lang="en-IN" sz="1600" b="1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558F196-AD0E-FDE4-846F-2DF38A1CCFAB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Other players in Mango flavor also has a significant impact in the market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68A38-794C-3259-D531-06569085EE4F}"/>
              </a:ext>
            </a:extLst>
          </p:cNvPr>
          <p:cNvSpPr txBox="1"/>
          <p:nvPr/>
        </p:nvSpPr>
        <p:spPr>
          <a:xfrm>
            <a:off x="535257" y="6344605"/>
            <a:ext cx="111196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table above lists the top manufacturers in the “Mango Flavor" within the Stills segment. This flavor-segment is fragmented, resulting in a variety of different manufacturers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Contribution is basis on the total period</a:t>
            </a:r>
            <a:endParaRPr kumimoji="0" lang="en-IN" sz="9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9B4758-C6C1-82D0-1632-9E855D1FA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84846"/>
              </p:ext>
            </p:extLst>
          </p:nvPr>
        </p:nvGraphicFramePr>
        <p:xfrm>
          <a:off x="535256" y="1088988"/>
          <a:ext cx="10809684" cy="4746386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494901243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561435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Mango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54861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 FOODS INDIA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PODARAN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FRESH FRUITS IND (P)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848132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GEMSIP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HYGEN AGRO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GEMSIP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3885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 AGRO &amp; BEVERAGES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GEMSIP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DRINK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299211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MANGO FLAVOR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51204A-8796-0696-13D4-2223E07C8072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4C9D19-3C4B-3919-B411-AE6615879C78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Mango flavors - Key SKUs (Total Contribution is 75% to still segment )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48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B588-4D43-A84D-8635-AC13D14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3FD90EE-E288-C8F9-6691-A2C9EC532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501019"/>
              </p:ext>
            </p:extLst>
          </p:nvPr>
        </p:nvGraphicFramePr>
        <p:xfrm>
          <a:off x="537119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EB849577-6063-F3CA-4B02-03491E9C94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370510"/>
              </p:ext>
            </p:extLst>
          </p:nvPr>
        </p:nvGraphicFramePr>
        <p:xfrm>
          <a:off x="4280211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D25B1C30-7B37-277C-C25E-316D18C70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253145"/>
              </p:ext>
            </p:extLst>
          </p:nvPr>
        </p:nvGraphicFramePr>
        <p:xfrm>
          <a:off x="8023303" y="11262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FD9F508D-B641-B317-632A-C23893FA8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5725"/>
              </p:ext>
            </p:extLst>
          </p:nvPr>
        </p:nvGraphicFramePr>
        <p:xfrm>
          <a:off x="537119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46A2224-FAFB-4556-9469-65983E2EF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598625"/>
              </p:ext>
            </p:extLst>
          </p:nvPr>
        </p:nvGraphicFramePr>
        <p:xfrm>
          <a:off x="4280211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E6B91DBB-2521-6290-8F66-241C51D66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562931"/>
              </p:ext>
            </p:extLst>
          </p:nvPr>
        </p:nvGraphicFramePr>
        <p:xfrm>
          <a:off x="8023303" y="3717073"/>
          <a:ext cx="3633439" cy="2520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8F2AD47-95DC-558A-F0D6-0E9BA1065169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- Mango Flavor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6651F9-BFEC-042F-4115-9262DCBC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Increasing sales trend is witnessed for both CCI and Daily Fresh Fruits IND (P) LTD in recent months</a:t>
            </a:r>
            <a:endParaRPr lang="en-IN" sz="1600" b="1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612AD8-C422-297A-8E1D-93F5471ED3E0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Distribution of CCI is highest compared to other manufacturers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125B9-8FDE-BCBA-9A2D-A12A969B3901}"/>
              </a:ext>
            </a:extLst>
          </p:cNvPr>
          <p:cNvSpPr txBox="1"/>
          <p:nvPr/>
        </p:nvSpPr>
        <p:spPr>
          <a:xfrm>
            <a:off x="535257" y="6263269"/>
            <a:ext cx="11119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 is stock turnover ratio which indicates the number of days stocks convert into offtakes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ND% is basis on the segment</a:t>
            </a:r>
          </a:p>
        </p:txBody>
      </p:sp>
    </p:spTree>
    <p:extLst>
      <p:ext uri="{BB962C8B-B14F-4D97-AF65-F5344CB8AC3E}">
        <p14:creationId xmlns:p14="http://schemas.microsoft.com/office/powerpoint/2010/main" val="4119090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65DF-64D2-7609-66A3-0C1FED62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A455A9-05C1-E92F-1E7F-9327E85C49EF}"/>
              </a:ext>
            </a:extLst>
          </p:cNvPr>
          <p:cNvSpPr/>
          <p:nvPr/>
        </p:nvSpPr>
        <p:spPr>
          <a:xfrm>
            <a:off x="10414000" y="0"/>
            <a:ext cx="1778000" cy="495300"/>
          </a:xfrm>
          <a:prstGeom prst="rect">
            <a:avLst/>
          </a:prstGeom>
          <a:solidFill>
            <a:srgbClr val="DE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STILLS  - Other Flavors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61CD53-2F6D-62F8-E115-A3BE55AC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8" y="130322"/>
            <a:ext cx="11119623" cy="497976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+mn-lt"/>
              </a:rPr>
              <a:t>Aam Panna (Green Mango) contributes the highest in other flavors</a:t>
            </a:r>
            <a:endParaRPr lang="en-IN" sz="1600" b="1" dirty="0"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DB82EBD-F308-6E73-5053-0EE28551A0E3}"/>
              </a:ext>
            </a:extLst>
          </p:cNvPr>
          <p:cNvSpPr txBox="1">
            <a:spLocks/>
          </p:cNvSpPr>
          <p:nvPr/>
        </p:nvSpPr>
        <p:spPr>
          <a:xfrm>
            <a:off x="535257" y="446049"/>
            <a:ext cx="11119623" cy="4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Top other flavors are Green Mango, Mosambi, Apple, Nimbu Paani, Mix fruit juice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etc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9FD3B-1F24-4740-9A70-6D66881D1182}"/>
              </a:ext>
            </a:extLst>
          </p:cNvPr>
          <p:cNvSpPr txBox="1"/>
          <p:nvPr/>
        </p:nvSpPr>
        <p:spPr>
          <a:xfrm>
            <a:off x="535257" y="6381676"/>
            <a:ext cx="1111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</a:t>
            </a:r>
            <a:r>
              <a:rPr kumimoji="0" lang="en-IN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table above lists the top manufacturers in the "Other Flavors" within the Stills segment. This flavor-segment is fragmented, resulting in a variety of different manufacturers</a:t>
            </a:r>
            <a:endParaRPr kumimoji="0" lang="en-IN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5314EF-A099-92B0-771C-0CE80046D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39018"/>
              </p:ext>
            </p:extLst>
          </p:nvPr>
        </p:nvGraphicFramePr>
        <p:xfrm>
          <a:off x="535254" y="1111294"/>
          <a:ext cx="10809684" cy="5316919"/>
        </p:xfrm>
        <a:graphic>
          <a:graphicData uri="http://schemas.openxmlformats.org/drawingml/2006/table">
            <a:tbl>
              <a:tblPr/>
              <a:tblGrid>
                <a:gridCol w="1948257">
                  <a:extLst>
                    <a:ext uri="{9D8B030D-6E8A-4147-A177-3AD203B41FA5}">
                      <a16:colId xmlns:a16="http://schemas.microsoft.com/office/drawing/2014/main" val="2228461290"/>
                    </a:ext>
                  </a:extLst>
                </a:gridCol>
                <a:gridCol w="1948257">
                  <a:extLst>
                    <a:ext uri="{9D8B030D-6E8A-4147-A177-3AD203B41FA5}">
                      <a16:colId xmlns:a16="http://schemas.microsoft.com/office/drawing/2014/main" val="3693960219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46671086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0316850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794786181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36383200"/>
                    </a:ext>
                  </a:extLst>
                </a:gridCol>
                <a:gridCol w="1382634">
                  <a:extLst>
                    <a:ext uri="{9D8B030D-6E8A-4147-A177-3AD203B41FA5}">
                      <a16:colId xmlns:a16="http://schemas.microsoft.com/office/drawing/2014/main" val="1014095"/>
                    </a:ext>
                  </a:extLst>
                </a:gridCol>
              </a:tblGrid>
              <a:tr h="330456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Company Name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Brand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endParaRPr lang="en-IN" sz="1100" b="1" i="0" u="none" strike="noStrike" kern="1200">
                        <a:solidFill>
                          <a:srgbClr val="FFFFFF"/>
                        </a:solidFill>
                        <a:effectLst/>
                        <a:highlight>
                          <a:srgbClr val="C00000"/>
                        </a:highlight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Pack Size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MRP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Contribution to Other </a:t>
                      </a:r>
                      <a:r>
                        <a:rPr lang="en-IN" sz="1100" b="1" i="0" u="none" strike="noStrike" kern="1200" err="1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Flavor</a:t>
                      </a:r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highlight>
                            <a:srgbClr val="C00000"/>
                          </a:highlight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(in STILLS)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92614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AAM PANNA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902620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 PULPY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MOSAMBI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842190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 NIMBU FRESH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NIMBU PAANI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640140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17613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MAAZA AAM PANNA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 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339422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CAVINKARE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06471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55763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327050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54448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NESTLE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NESCAFE HAZELNUT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COFFEE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63958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714854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47023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17688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68551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SIP 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412782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CRISPY 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640733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11253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20288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 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NATURAL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LITCHI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091958"/>
                  </a:ext>
                </a:extLst>
              </a:tr>
              <a:tr h="2051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SIP 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299815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MEGHA FRUIT PROCESSING PVT LTD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BINDU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GINGER MASALA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34704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166554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COCA-COLA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MINUTE MAID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810734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PLPCH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97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POMEGRANATE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776642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 SWING+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2761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HECTOR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BOAT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FRUIT JUICE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760511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5907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 INDIA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GUAVA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89462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 BEVERAGES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OCEAN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 PINEAPPLE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ML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IN" sz="10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81828"/>
                  </a:ext>
                </a:extLst>
              </a:tr>
              <a:tr h="160928">
                <a:tc gridSpan="5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 FLAVORS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05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2289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ACB329-99E7-2659-37A2-7D2AFF280922}"/>
              </a:ext>
            </a:extLst>
          </p:cNvPr>
          <p:cNvSpPr/>
          <p:nvPr/>
        </p:nvSpPr>
        <p:spPr>
          <a:xfrm>
            <a:off x="535257" y="835596"/>
            <a:ext cx="10809682" cy="2290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flavors - Key SKUs (Total Contribution is 7% to still segment )</a:t>
            </a:r>
            <a:endParaRPr kumimoji="0" lang="en-IN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1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753E0E9-8034-459C-A2DD-D87D7D3151BF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733eb3d9-8b57-40fd-a849-37f69306fda1}" enabled="0" method="" siteId="{733eb3d9-8b57-40fd-a849-37f69306fda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9791</TotalTime>
  <Words>20449</Words>
  <Application>Microsoft Office PowerPoint</Application>
  <PresentationFormat>Widescreen</PresentationFormat>
  <Paragraphs>6867</Paragraphs>
  <Slides>123</Slides>
  <Notes>61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123</vt:i4>
      </vt:variant>
    </vt:vector>
  </HeadingPairs>
  <TitlesOfParts>
    <vt:vector size="135" baseType="lpstr">
      <vt:lpstr>맑은 고딕</vt:lpstr>
      <vt:lpstr>微软雅黑</vt:lpstr>
      <vt:lpstr>Aptos</vt:lpstr>
      <vt:lpstr>Arial</vt:lpstr>
      <vt:lpstr>Calibri</vt:lpstr>
      <vt:lpstr>Calibri Light</vt:lpstr>
      <vt:lpstr>Cambria</vt:lpstr>
      <vt:lpstr>DM Sans</vt:lpstr>
      <vt:lpstr>Poppins SemiBold</vt:lpstr>
      <vt:lpstr>Office Theme</vt:lpstr>
      <vt:lpstr>Contents Slide Master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context</vt:lpstr>
      <vt:lpstr>NARTD trends started picking up from February 25 onwards, aligning with YA trends</vt:lpstr>
      <vt:lpstr>CCI is following the pattern for CSD segment</vt:lpstr>
      <vt:lpstr>CSD is majorly driven by the 750ML pack (~83%); both CCI and PepsiCo follow a similar trend</vt:lpstr>
      <vt:lpstr>Smaller pack has significant importance in the STILLS segments</vt:lpstr>
      <vt:lpstr>Pack level trend</vt:lpstr>
      <vt:lpstr>PowerPoint Presentation</vt:lpstr>
      <vt:lpstr>Lime are majorly driven by CCI and contributes ~35% to the CSD segment</vt:lpstr>
      <vt:lpstr>CCI is leading in top contributing flavors - Cola, Lime and Orange</vt:lpstr>
      <vt:lpstr>Other flavors are driven majorly from smaller packs whereas Orange flavor is driven by 750ML pack</vt:lpstr>
      <vt:lpstr>The biggest contributing, 750ML pack in orange flavor, started picking up from Feb’25</vt:lpstr>
      <vt:lpstr>PowerPoint Presentation</vt:lpstr>
      <vt:lpstr>STILLS segment is driven from Mango and Other flavors</vt:lpstr>
      <vt:lpstr>Other manufacturers flavors are driven majorly from smaller packs</vt:lpstr>
      <vt:lpstr>In Mango flavor, Fresca has observed increasing trends in recent months</vt:lpstr>
      <vt:lpstr>Other manufacturers flavors are driven majorly from smaller packs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context</vt:lpstr>
      <vt:lpstr>Consistent sales trends are witnessed for category and segments in recent months</vt:lpstr>
      <vt:lpstr>CCI is following the pattern for CSD segment</vt:lpstr>
      <vt:lpstr>Smaller pack has significant importance in both the segments (CSD and STILLS)</vt:lpstr>
      <vt:lpstr>Smaller pack has significant importance in both the segments (CSD and STILLS)</vt:lpstr>
      <vt:lpstr>Pack level trend</vt:lpstr>
      <vt:lpstr>PowerPoint Presentation</vt:lpstr>
      <vt:lpstr>Other flavors contributes ~25% in CSD segment as per Aug’25</vt:lpstr>
      <vt:lpstr>Cola and Other flavors are the top two flavors at the segment level</vt:lpstr>
      <vt:lpstr>Other manufacturers flavors are driven majorly from smaller packs</vt:lpstr>
      <vt:lpstr>PowerPoint Presentation</vt:lpstr>
      <vt:lpstr>Contribution of other flavors is ~30% in STILLS segment at a trended level</vt:lpstr>
      <vt:lpstr>CCI and Swaras beverages leads in mango flavor in STILLS segment in Mumbai market </vt:lpstr>
      <vt:lpstr>CCI is leading the mango flavor in Mumbai market </vt:lpstr>
      <vt:lpstr>Other manufacturers flavors are driven majorly from smaller packs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context</vt:lpstr>
      <vt:lpstr>Upward seasonal trends are observed from Feb’25 onwards</vt:lpstr>
      <vt:lpstr>CCI is following the pattern for CSD segment</vt:lpstr>
      <vt:lpstr>Smaller pack has significant importance in both the segments (CSD and STILLS)</vt:lpstr>
      <vt:lpstr>Smaller pack has significant importance in both the segments (CSD and STILLS)</vt:lpstr>
      <vt:lpstr>Pack Level Trend</vt:lpstr>
      <vt:lpstr>PowerPoint Presentation</vt:lpstr>
      <vt:lpstr>No drastic change is witnessed in terms for flavors at category and manufacturer level</vt:lpstr>
      <vt:lpstr>CCI is leading CSD segment in Kolkata market</vt:lpstr>
      <vt:lpstr>PowerPoint Presentation</vt:lpstr>
      <vt:lpstr>Consistent trends are witnessed for the all the flavors</vt:lpstr>
      <vt:lpstr>CCI leading the Mango flavor with Maaza Mango brand in Kolkata market</vt:lpstr>
      <vt:lpstr>Increase in sales is witnessed for CCI in recent months</vt:lpstr>
      <vt:lpstr>Other manufacturers flavors are driven majorly from smaller packs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context</vt:lpstr>
      <vt:lpstr>Category and CCI are following similar trend at an overall level</vt:lpstr>
      <vt:lpstr>Bangalore market is driven mainly by third-party licenses; CCI follows a similar overall trend</vt:lpstr>
      <vt:lpstr>Smaller pack has significant importance in both the segments (CSD and STILLS)</vt:lpstr>
      <vt:lpstr>Smaller pack has significant importance in both the segments (CSD and STILLS)</vt:lpstr>
      <vt:lpstr>Pack Level Information</vt:lpstr>
      <vt:lpstr>PowerPoint Presentation</vt:lpstr>
      <vt:lpstr>Cola, Lime, and Orange are the top flavors in CSD </vt:lpstr>
      <vt:lpstr>CCI is leading on all the key flavors – Cola, Lime and Orange</vt:lpstr>
      <vt:lpstr>CCI’s Fanta 750 ML pack is leading in the Orange flavor and contributes 69% to total orange</vt:lpstr>
      <vt:lpstr>Fanta is witnessing increasing sales trends in recent months</vt:lpstr>
      <vt:lpstr>Other flavors are driven majorly from smaller packs</vt:lpstr>
      <vt:lpstr>PowerPoint Presentation</vt:lpstr>
      <vt:lpstr>The top flavors in the STILLS segment are mango and orange flavor</vt:lpstr>
      <vt:lpstr>Mango flavor is driven by CCI and rest of the manufacturers</vt:lpstr>
      <vt:lpstr>CCI leading the Mango flavor in the Bangalore market and contributes ~44% of the total Mango</vt:lpstr>
      <vt:lpstr>Increasing sales trend is witnessed for both CCI and Daily Fresh Fruits IND (P) LTD in recent months</vt:lpstr>
      <vt:lpstr>Aam Panna (Green Mango) contributes the highest in other flavors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context</vt:lpstr>
      <vt:lpstr>Increasing trend is witnessed in recent month for the overall catetgory</vt:lpstr>
      <vt:lpstr>Lucknow market is driven from third party license only</vt:lpstr>
      <vt:lpstr>Smaller pack has significant importance in both the segments (CSD and STILLS)</vt:lpstr>
      <vt:lpstr>Smaller pack has significant importance in both the segments (CSD and STILLS)</vt:lpstr>
      <vt:lpstr>Both the segments are majorly driven from two key packs</vt:lpstr>
      <vt:lpstr>PowerPoint Presentation</vt:lpstr>
      <vt:lpstr>No drastic change is witnessed in terms for flavors at category and manufacturer level</vt:lpstr>
      <vt:lpstr>CCI is leading on all the key flavors – Cola, Lime and Orange</vt:lpstr>
      <vt:lpstr>CCI is leading the market in CSD segment</vt:lpstr>
      <vt:lpstr>PowerPoint Presentation</vt:lpstr>
      <vt:lpstr>Other flavors contributes to around ~20% as per latest month</vt:lpstr>
      <vt:lpstr>Mango Flavor is driven from CCI and rest of manufacturers (except PepsiCo)</vt:lpstr>
      <vt:lpstr>CCI and rest of manufacturers (except PepsiCo) have similar sales trend</vt:lpstr>
      <vt:lpstr>CCI – Maaza Mango is leading the Mango flavor</vt:lpstr>
      <vt:lpstr>The rest of the manufacturers are playing in smaller packs with flavors like Litchi, Mixed fruit, Apple, Jeera and so on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Debajyoti  Ghosh</dc:creator>
  <cp:lastModifiedBy>Shreyansh Jain</cp:lastModifiedBy>
  <cp:revision>211</cp:revision>
  <dcterms:created xsi:type="dcterms:W3CDTF">2024-06-10T04:21:14Z</dcterms:created>
  <dcterms:modified xsi:type="dcterms:W3CDTF">2025-09-19T09:52:30Z</dcterms:modified>
</cp:coreProperties>
</file>